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Spinnaker"/>
      <p:regular r:id="rId50"/>
    </p:embeddedFont>
    <p:embeddedFont>
      <p:font typeface="Jost"/>
      <p:regular r:id="rId51"/>
      <p:bold r:id="rId52"/>
      <p:italic r:id="rId53"/>
      <p:boldItalic r:id="rId54"/>
    </p:embeddedFont>
    <p:embeddedFont>
      <p:font typeface="Bebas Neue"/>
      <p:regular r:id="rId55"/>
    </p:embeddedFont>
    <p:embeddedFont>
      <p:font typeface="Jost Black"/>
      <p:bold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ost-regular.fntdata"/><Relationship Id="rId50" Type="http://schemas.openxmlformats.org/officeDocument/2006/relationships/font" Target="fonts/Spinnaker-regular.fntdata"/><Relationship Id="rId53" Type="http://schemas.openxmlformats.org/officeDocument/2006/relationships/font" Target="fonts/Jost-italic.fntdata"/><Relationship Id="rId52" Type="http://schemas.openxmlformats.org/officeDocument/2006/relationships/font" Target="fonts/Jost-bold.fntdata"/><Relationship Id="rId11" Type="http://schemas.openxmlformats.org/officeDocument/2006/relationships/slide" Target="slides/slide7.xml"/><Relationship Id="rId55" Type="http://schemas.openxmlformats.org/officeDocument/2006/relationships/font" Target="fonts/BebasNeue-regular.fntdata"/><Relationship Id="rId10" Type="http://schemas.openxmlformats.org/officeDocument/2006/relationships/slide" Target="slides/slide6.xml"/><Relationship Id="rId54" Type="http://schemas.openxmlformats.org/officeDocument/2006/relationships/font" Target="fonts/Jost-boldItalic.fntdata"/><Relationship Id="rId13" Type="http://schemas.openxmlformats.org/officeDocument/2006/relationships/slide" Target="slides/slide9.xml"/><Relationship Id="rId57" Type="http://schemas.openxmlformats.org/officeDocument/2006/relationships/font" Target="fonts/JostBlack-boldItalic.fntdata"/><Relationship Id="rId12" Type="http://schemas.openxmlformats.org/officeDocument/2006/relationships/slide" Target="slides/slide8.xml"/><Relationship Id="rId56" Type="http://schemas.openxmlformats.org/officeDocument/2006/relationships/font" Target="fonts/JostBlack-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c641c5737b96f7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c641c5737b96f7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c641c5737b96f7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c641c5737b96f7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c641c5737b96f7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c641c5737b96f7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ce4e55cb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ce4e55cb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ce4e55c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ce4e55c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1d58f8257_0_19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1d58f8257_0_19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dfd41e69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dfd41e69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eb330d93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eb330d93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1d58f825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1d58f825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eeea5216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2eeea5216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1d58f8257_0_5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1d58f8257_0_5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eeea5216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eeea5216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eeea5216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eeea5216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f0701129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f0701129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eb330d93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2eb330d93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f070112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2f07011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1d58f8257_0_5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1d58f8257_0_5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2eb330d93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2eb330d93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eb330d93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eb330d93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eb330d93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2eb330d93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eb330d93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eb330d93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fd41e696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fd41e696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eb330d93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eb330d93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1d58f825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1d58f825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2eb330d93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2eb330d93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2eb330d93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2eb330d93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2eb330d93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2eb330d93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213c572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e213c572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eb330d93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eb330d93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2eb330d93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2eb330d93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2eb330d93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2eb330d93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2eb330d93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2eb330d93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1d58f82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1d58f82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1d58f825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1d58f825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eb330d93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eb330d935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1d58f8257_0_5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1d58f8257_0_5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2eeea5216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2eeea5216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2eb330d93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2eb330d93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dfd41e696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dfd41e696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1d58f82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1d58f82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ce4e55cb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ce4e55cb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ce4e55cb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ce4e55cb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235dc4e318e75d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235dc4e318e75d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e71cdb2c46550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1e71cdb2c46550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05325" y="467075"/>
            <a:ext cx="5769900" cy="2675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505325" y="4065875"/>
            <a:ext cx="2050800" cy="69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8193250" y="251298"/>
            <a:ext cx="1105200" cy="11304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459375" y="297265"/>
            <a:ext cx="4645800" cy="18624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4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p:nvPr>
            <p:ph idx="1" type="subTitle"/>
          </p:nvPr>
        </p:nvSpPr>
        <p:spPr>
          <a:xfrm>
            <a:off x="784025" y="3939575"/>
            <a:ext cx="3081900" cy="98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9" name="Shape 59"/>
        <p:cNvGrpSpPr/>
        <p:nvPr/>
      </p:nvGrpSpPr>
      <p:grpSpPr>
        <a:xfrm>
          <a:off x="0" y="0"/>
          <a:ext cx="0" cy="0"/>
          <a:chOff x="0" y="0"/>
          <a:chExt cx="0" cy="0"/>
        </a:xfrm>
      </p:grpSpPr>
      <p:grpSp>
        <p:nvGrpSpPr>
          <p:cNvPr id="60" name="Google Shape;60;p13"/>
          <p:cNvGrpSpPr/>
          <p:nvPr/>
        </p:nvGrpSpPr>
        <p:grpSpPr>
          <a:xfrm>
            <a:off x="-940800" y="-1253637"/>
            <a:ext cx="12034350" cy="8724300"/>
            <a:chOff x="-940800" y="-1253637"/>
            <a:chExt cx="12034350" cy="8724300"/>
          </a:xfrm>
        </p:grpSpPr>
        <p:sp>
          <p:nvSpPr>
            <p:cNvPr id="61" name="Google Shape;61;p13"/>
            <p:cNvSpPr/>
            <p:nvPr/>
          </p:nvSpPr>
          <p:spPr>
            <a:xfrm>
              <a:off x="5754450" y="-1253637"/>
              <a:ext cx="5339100" cy="54612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940800" y="2009463"/>
              <a:ext cx="5339100" cy="54612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600" y="0"/>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13"/>
          <p:cNvSpPr txBox="1"/>
          <p:nvPr>
            <p:ph type="title"/>
          </p:nvPr>
        </p:nvSpPr>
        <p:spPr>
          <a:xfrm>
            <a:off x="720000" y="191824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5" name="Google Shape;65;p13"/>
          <p:cNvSpPr txBox="1"/>
          <p:nvPr>
            <p:ph hasCustomPrompt="1" idx="2" type="title"/>
          </p:nvPr>
        </p:nvSpPr>
        <p:spPr>
          <a:xfrm>
            <a:off x="1250550" y="1405088"/>
            <a:ext cx="12753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000">
                <a:solidFill>
                  <a:schemeClr val="dk2"/>
                </a:solidFill>
                <a:latin typeface="Jost Black"/>
                <a:ea typeface="Jost Black"/>
                <a:cs typeface="Jost Black"/>
                <a:sym typeface="Jos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idx="1" type="subTitle"/>
          </p:nvPr>
        </p:nvSpPr>
        <p:spPr>
          <a:xfrm>
            <a:off x="720000" y="2352336"/>
            <a:ext cx="2336400" cy="6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600"/>
              <a:buNone/>
              <a:defRPr/>
            </a:lvl2pPr>
            <a:lvl3pPr lvl="2" rtl="0">
              <a:lnSpc>
                <a:spcPct val="100000"/>
              </a:lnSpc>
              <a:spcBef>
                <a:spcPts val="1600"/>
              </a:spcBef>
              <a:spcAft>
                <a:spcPts val="0"/>
              </a:spcAft>
              <a:buSzPts val="1600"/>
              <a:buNone/>
              <a:defRPr/>
            </a:lvl3pPr>
            <a:lvl4pPr lvl="3" rtl="0">
              <a:lnSpc>
                <a:spcPct val="100000"/>
              </a:lnSpc>
              <a:spcBef>
                <a:spcPts val="1600"/>
              </a:spcBef>
              <a:spcAft>
                <a:spcPts val="0"/>
              </a:spcAft>
              <a:buSzPts val="1600"/>
              <a:buNone/>
              <a:defRPr/>
            </a:lvl4pPr>
            <a:lvl5pPr lvl="4" rtl="0">
              <a:lnSpc>
                <a:spcPct val="100000"/>
              </a:lnSpc>
              <a:spcBef>
                <a:spcPts val="1600"/>
              </a:spcBef>
              <a:spcAft>
                <a:spcPts val="0"/>
              </a:spcAft>
              <a:buSzPts val="1600"/>
              <a:buNone/>
              <a:defRPr/>
            </a:lvl5pPr>
            <a:lvl6pPr lvl="5" rtl="0">
              <a:lnSpc>
                <a:spcPct val="100000"/>
              </a:lnSpc>
              <a:spcBef>
                <a:spcPts val="1600"/>
              </a:spcBef>
              <a:spcAft>
                <a:spcPts val="0"/>
              </a:spcAft>
              <a:buSzPts val="1600"/>
              <a:buNone/>
              <a:defRPr/>
            </a:lvl6pPr>
            <a:lvl7pPr lvl="6" rtl="0">
              <a:lnSpc>
                <a:spcPct val="100000"/>
              </a:lnSpc>
              <a:spcBef>
                <a:spcPts val="1600"/>
              </a:spcBef>
              <a:spcAft>
                <a:spcPts val="0"/>
              </a:spcAft>
              <a:buSzPts val="1600"/>
              <a:buNone/>
              <a:defRPr/>
            </a:lvl7pPr>
            <a:lvl8pPr lvl="7" rtl="0">
              <a:lnSpc>
                <a:spcPct val="100000"/>
              </a:lnSpc>
              <a:spcBef>
                <a:spcPts val="1600"/>
              </a:spcBef>
              <a:spcAft>
                <a:spcPts val="0"/>
              </a:spcAft>
              <a:buSzPts val="1600"/>
              <a:buNone/>
              <a:defRPr/>
            </a:lvl8pPr>
            <a:lvl9pPr lvl="8" rtl="0">
              <a:lnSpc>
                <a:spcPct val="100000"/>
              </a:lnSpc>
              <a:spcBef>
                <a:spcPts val="1600"/>
              </a:spcBef>
              <a:spcAft>
                <a:spcPts val="1600"/>
              </a:spcAft>
              <a:buSzPts val="1600"/>
              <a:buNone/>
              <a:defRPr/>
            </a:lvl9pPr>
          </a:lstStyle>
          <a:p/>
        </p:txBody>
      </p:sp>
      <p:sp>
        <p:nvSpPr>
          <p:cNvPr id="67" name="Google Shape;67;p13"/>
          <p:cNvSpPr txBox="1"/>
          <p:nvPr>
            <p:ph idx="3" type="title"/>
          </p:nvPr>
        </p:nvSpPr>
        <p:spPr>
          <a:xfrm>
            <a:off x="3403800" y="191824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5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3"/>
          <p:cNvSpPr txBox="1"/>
          <p:nvPr>
            <p:ph hasCustomPrompt="1" idx="4" type="title"/>
          </p:nvPr>
        </p:nvSpPr>
        <p:spPr>
          <a:xfrm>
            <a:off x="3934350" y="1405088"/>
            <a:ext cx="12753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000">
                <a:latin typeface="Jost Black"/>
                <a:ea typeface="Jost Black"/>
                <a:cs typeface="Jost Black"/>
                <a:sym typeface="Jos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5" type="subTitle"/>
          </p:nvPr>
        </p:nvSpPr>
        <p:spPr>
          <a:xfrm>
            <a:off x="3403800" y="2352336"/>
            <a:ext cx="2336400" cy="6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600"/>
              <a:buNone/>
              <a:defRPr/>
            </a:lvl2pPr>
            <a:lvl3pPr lvl="2" rtl="0">
              <a:lnSpc>
                <a:spcPct val="100000"/>
              </a:lnSpc>
              <a:spcBef>
                <a:spcPts val="1600"/>
              </a:spcBef>
              <a:spcAft>
                <a:spcPts val="0"/>
              </a:spcAft>
              <a:buSzPts val="1600"/>
              <a:buNone/>
              <a:defRPr/>
            </a:lvl3pPr>
            <a:lvl4pPr lvl="3" rtl="0">
              <a:lnSpc>
                <a:spcPct val="100000"/>
              </a:lnSpc>
              <a:spcBef>
                <a:spcPts val="1600"/>
              </a:spcBef>
              <a:spcAft>
                <a:spcPts val="0"/>
              </a:spcAft>
              <a:buSzPts val="1600"/>
              <a:buNone/>
              <a:defRPr/>
            </a:lvl4pPr>
            <a:lvl5pPr lvl="4" rtl="0">
              <a:lnSpc>
                <a:spcPct val="100000"/>
              </a:lnSpc>
              <a:spcBef>
                <a:spcPts val="1600"/>
              </a:spcBef>
              <a:spcAft>
                <a:spcPts val="0"/>
              </a:spcAft>
              <a:buSzPts val="1600"/>
              <a:buNone/>
              <a:defRPr/>
            </a:lvl5pPr>
            <a:lvl6pPr lvl="5" rtl="0">
              <a:lnSpc>
                <a:spcPct val="100000"/>
              </a:lnSpc>
              <a:spcBef>
                <a:spcPts val="1600"/>
              </a:spcBef>
              <a:spcAft>
                <a:spcPts val="0"/>
              </a:spcAft>
              <a:buSzPts val="1600"/>
              <a:buNone/>
              <a:defRPr/>
            </a:lvl6pPr>
            <a:lvl7pPr lvl="6" rtl="0">
              <a:lnSpc>
                <a:spcPct val="100000"/>
              </a:lnSpc>
              <a:spcBef>
                <a:spcPts val="1600"/>
              </a:spcBef>
              <a:spcAft>
                <a:spcPts val="0"/>
              </a:spcAft>
              <a:buSzPts val="1600"/>
              <a:buNone/>
              <a:defRPr/>
            </a:lvl7pPr>
            <a:lvl8pPr lvl="7" rtl="0">
              <a:lnSpc>
                <a:spcPct val="100000"/>
              </a:lnSpc>
              <a:spcBef>
                <a:spcPts val="1600"/>
              </a:spcBef>
              <a:spcAft>
                <a:spcPts val="0"/>
              </a:spcAft>
              <a:buSzPts val="1600"/>
              <a:buNone/>
              <a:defRPr/>
            </a:lvl8pPr>
            <a:lvl9pPr lvl="8" rtl="0">
              <a:lnSpc>
                <a:spcPct val="100000"/>
              </a:lnSpc>
              <a:spcBef>
                <a:spcPts val="1600"/>
              </a:spcBef>
              <a:spcAft>
                <a:spcPts val="1600"/>
              </a:spcAft>
              <a:buSzPts val="1600"/>
              <a:buNone/>
              <a:defRPr/>
            </a:lvl9pPr>
          </a:lstStyle>
          <a:p/>
        </p:txBody>
      </p:sp>
      <p:sp>
        <p:nvSpPr>
          <p:cNvPr id="70" name="Google Shape;70;p13"/>
          <p:cNvSpPr txBox="1"/>
          <p:nvPr>
            <p:ph idx="6" type="title"/>
          </p:nvPr>
        </p:nvSpPr>
        <p:spPr>
          <a:xfrm>
            <a:off x="6087600" y="191824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 name="Google Shape;71;p13"/>
          <p:cNvSpPr txBox="1"/>
          <p:nvPr>
            <p:ph hasCustomPrompt="1" idx="7" type="title"/>
          </p:nvPr>
        </p:nvSpPr>
        <p:spPr>
          <a:xfrm>
            <a:off x="6618150" y="1405088"/>
            <a:ext cx="12753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000">
                <a:latin typeface="Jost Black"/>
                <a:ea typeface="Jost Black"/>
                <a:cs typeface="Jost Black"/>
                <a:sym typeface="Jos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idx="8" type="subTitle"/>
          </p:nvPr>
        </p:nvSpPr>
        <p:spPr>
          <a:xfrm>
            <a:off x="6087600" y="2352336"/>
            <a:ext cx="2336400" cy="6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600"/>
              <a:buNone/>
              <a:defRPr/>
            </a:lvl2pPr>
            <a:lvl3pPr lvl="2" rtl="0">
              <a:lnSpc>
                <a:spcPct val="100000"/>
              </a:lnSpc>
              <a:spcBef>
                <a:spcPts val="1600"/>
              </a:spcBef>
              <a:spcAft>
                <a:spcPts val="0"/>
              </a:spcAft>
              <a:buSzPts val="1600"/>
              <a:buNone/>
              <a:defRPr/>
            </a:lvl3pPr>
            <a:lvl4pPr lvl="3" rtl="0">
              <a:lnSpc>
                <a:spcPct val="100000"/>
              </a:lnSpc>
              <a:spcBef>
                <a:spcPts val="1600"/>
              </a:spcBef>
              <a:spcAft>
                <a:spcPts val="0"/>
              </a:spcAft>
              <a:buSzPts val="1600"/>
              <a:buNone/>
              <a:defRPr/>
            </a:lvl4pPr>
            <a:lvl5pPr lvl="4" rtl="0">
              <a:lnSpc>
                <a:spcPct val="100000"/>
              </a:lnSpc>
              <a:spcBef>
                <a:spcPts val="1600"/>
              </a:spcBef>
              <a:spcAft>
                <a:spcPts val="0"/>
              </a:spcAft>
              <a:buSzPts val="1600"/>
              <a:buNone/>
              <a:defRPr/>
            </a:lvl5pPr>
            <a:lvl6pPr lvl="5" rtl="0">
              <a:lnSpc>
                <a:spcPct val="100000"/>
              </a:lnSpc>
              <a:spcBef>
                <a:spcPts val="1600"/>
              </a:spcBef>
              <a:spcAft>
                <a:spcPts val="0"/>
              </a:spcAft>
              <a:buSzPts val="1600"/>
              <a:buNone/>
              <a:defRPr/>
            </a:lvl6pPr>
            <a:lvl7pPr lvl="6" rtl="0">
              <a:lnSpc>
                <a:spcPct val="100000"/>
              </a:lnSpc>
              <a:spcBef>
                <a:spcPts val="1600"/>
              </a:spcBef>
              <a:spcAft>
                <a:spcPts val="0"/>
              </a:spcAft>
              <a:buSzPts val="1600"/>
              <a:buNone/>
              <a:defRPr/>
            </a:lvl7pPr>
            <a:lvl8pPr lvl="7" rtl="0">
              <a:lnSpc>
                <a:spcPct val="100000"/>
              </a:lnSpc>
              <a:spcBef>
                <a:spcPts val="1600"/>
              </a:spcBef>
              <a:spcAft>
                <a:spcPts val="0"/>
              </a:spcAft>
              <a:buSzPts val="1600"/>
              <a:buNone/>
              <a:defRPr/>
            </a:lvl8pPr>
            <a:lvl9pPr lvl="8" rtl="0">
              <a:lnSpc>
                <a:spcPct val="100000"/>
              </a:lnSpc>
              <a:spcBef>
                <a:spcPts val="1600"/>
              </a:spcBef>
              <a:spcAft>
                <a:spcPts val="1600"/>
              </a:spcAft>
              <a:buSzPts val="1600"/>
              <a:buNone/>
              <a:defRPr/>
            </a:lvl9pPr>
          </a:lstStyle>
          <a:p/>
        </p:txBody>
      </p:sp>
      <p:sp>
        <p:nvSpPr>
          <p:cNvPr id="73" name="Google Shape;73;p13"/>
          <p:cNvSpPr txBox="1"/>
          <p:nvPr>
            <p:ph idx="9" type="title"/>
          </p:nvPr>
        </p:nvSpPr>
        <p:spPr>
          <a:xfrm>
            <a:off x="2061900" y="347904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13"/>
          <p:cNvSpPr txBox="1"/>
          <p:nvPr>
            <p:ph hasCustomPrompt="1" idx="13" type="title"/>
          </p:nvPr>
        </p:nvSpPr>
        <p:spPr>
          <a:xfrm>
            <a:off x="2592450" y="2965888"/>
            <a:ext cx="12753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000">
                <a:latin typeface="Jost Black"/>
                <a:ea typeface="Jost Black"/>
                <a:cs typeface="Jost Black"/>
                <a:sym typeface="Jos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idx="14" type="subTitle"/>
          </p:nvPr>
        </p:nvSpPr>
        <p:spPr>
          <a:xfrm>
            <a:off x="2061900" y="3913136"/>
            <a:ext cx="2336400" cy="6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600"/>
              <a:buNone/>
              <a:defRPr/>
            </a:lvl2pPr>
            <a:lvl3pPr lvl="2" rtl="0">
              <a:lnSpc>
                <a:spcPct val="100000"/>
              </a:lnSpc>
              <a:spcBef>
                <a:spcPts val="1600"/>
              </a:spcBef>
              <a:spcAft>
                <a:spcPts val="0"/>
              </a:spcAft>
              <a:buSzPts val="1600"/>
              <a:buNone/>
              <a:defRPr/>
            </a:lvl3pPr>
            <a:lvl4pPr lvl="3" rtl="0">
              <a:lnSpc>
                <a:spcPct val="100000"/>
              </a:lnSpc>
              <a:spcBef>
                <a:spcPts val="1600"/>
              </a:spcBef>
              <a:spcAft>
                <a:spcPts val="0"/>
              </a:spcAft>
              <a:buSzPts val="1600"/>
              <a:buNone/>
              <a:defRPr/>
            </a:lvl4pPr>
            <a:lvl5pPr lvl="4" rtl="0">
              <a:lnSpc>
                <a:spcPct val="100000"/>
              </a:lnSpc>
              <a:spcBef>
                <a:spcPts val="1600"/>
              </a:spcBef>
              <a:spcAft>
                <a:spcPts val="0"/>
              </a:spcAft>
              <a:buSzPts val="1600"/>
              <a:buNone/>
              <a:defRPr/>
            </a:lvl5pPr>
            <a:lvl6pPr lvl="5" rtl="0">
              <a:lnSpc>
                <a:spcPct val="100000"/>
              </a:lnSpc>
              <a:spcBef>
                <a:spcPts val="1600"/>
              </a:spcBef>
              <a:spcAft>
                <a:spcPts val="0"/>
              </a:spcAft>
              <a:buSzPts val="1600"/>
              <a:buNone/>
              <a:defRPr/>
            </a:lvl6pPr>
            <a:lvl7pPr lvl="6" rtl="0">
              <a:lnSpc>
                <a:spcPct val="100000"/>
              </a:lnSpc>
              <a:spcBef>
                <a:spcPts val="1600"/>
              </a:spcBef>
              <a:spcAft>
                <a:spcPts val="0"/>
              </a:spcAft>
              <a:buSzPts val="1600"/>
              <a:buNone/>
              <a:defRPr/>
            </a:lvl7pPr>
            <a:lvl8pPr lvl="7" rtl="0">
              <a:lnSpc>
                <a:spcPct val="100000"/>
              </a:lnSpc>
              <a:spcBef>
                <a:spcPts val="1600"/>
              </a:spcBef>
              <a:spcAft>
                <a:spcPts val="0"/>
              </a:spcAft>
              <a:buSzPts val="1600"/>
              <a:buNone/>
              <a:defRPr/>
            </a:lvl8pPr>
            <a:lvl9pPr lvl="8" rtl="0">
              <a:lnSpc>
                <a:spcPct val="100000"/>
              </a:lnSpc>
              <a:spcBef>
                <a:spcPts val="1600"/>
              </a:spcBef>
              <a:spcAft>
                <a:spcPts val="1600"/>
              </a:spcAft>
              <a:buSzPts val="1600"/>
              <a:buNone/>
              <a:defRPr/>
            </a:lvl9pPr>
          </a:lstStyle>
          <a:p/>
        </p:txBody>
      </p:sp>
      <p:sp>
        <p:nvSpPr>
          <p:cNvPr id="76" name="Google Shape;76;p13"/>
          <p:cNvSpPr txBox="1"/>
          <p:nvPr>
            <p:ph idx="15" type="title"/>
          </p:nvPr>
        </p:nvSpPr>
        <p:spPr>
          <a:xfrm>
            <a:off x="4745700" y="3479040"/>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5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3"/>
          <p:cNvSpPr txBox="1"/>
          <p:nvPr>
            <p:ph hasCustomPrompt="1" idx="16" type="title"/>
          </p:nvPr>
        </p:nvSpPr>
        <p:spPr>
          <a:xfrm>
            <a:off x="5276250" y="2965888"/>
            <a:ext cx="1275300" cy="59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000">
                <a:latin typeface="Jost Black"/>
                <a:ea typeface="Jost Black"/>
                <a:cs typeface="Jost Black"/>
                <a:sym typeface="Jos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17" type="subTitle"/>
          </p:nvPr>
        </p:nvSpPr>
        <p:spPr>
          <a:xfrm>
            <a:off x="4745700" y="3913136"/>
            <a:ext cx="2336400" cy="6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600"/>
              <a:buNone/>
              <a:defRPr/>
            </a:lvl2pPr>
            <a:lvl3pPr lvl="2" rtl="0">
              <a:lnSpc>
                <a:spcPct val="100000"/>
              </a:lnSpc>
              <a:spcBef>
                <a:spcPts val="1600"/>
              </a:spcBef>
              <a:spcAft>
                <a:spcPts val="0"/>
              </a:spcAft>
              <a:buSzPts val="1600"/>
              <a:buNone/>
              <a:defRPr/>
            </a:lvl3pPr>
            <a:lvl4pPr lvl="3" rtl="0">
              <a:lnSpc>
                <a:spcPct val="100000"/>
              </a:lnSpc>
              <a:spcBef>
                <a:spcPts val="1600"/>
              </a:spcBef>
              <a:spcAft>
                <a:spcPts val="0"/>
              </a:spcAft>
              <a:buSzPts val="1600"/>
              <a:buNone/>
              <a:defRPr/>
            </a:lvl4pPr>
            <a:lvl5pPr lvl="4" rtl="0">
              <a:lnSpc>
                <a:spcPct val="100000"/>
              </a:lnSpc>
              <a:spcBef>
                <a:spcPts val="1600"/>
              </a:spcBef>
              <a:spcAft>
                <a:spcPts val="0"/>
              </a:spcAft>
              <a:buSzPts val="1600"/>
              <a:buNone/>
              <a:defRPr/>
            </a:lvl5pPr>
            <a:lvl6pPr lvl="5" rtl="0">
              <a:lnSpc>
                <a:spcPct val="100000"/>
              </a:lnSpc>
              <a:spcBef>
                <a:spcPts val="1600"/>
              </a:spcBef>
              <a:spcAft>
                <a:spcPts val="0"/>
              </a:spcAft>
              <a:buSzPts val="1600"/>
              <a:buNone/>
              <a:defRPr/>
            </a:lvl6pPr>
            <a:lvl7pPr lvl="6" rtl="0">
              <a:lnSpc>
                <a:spcPct val="100000"/>
              </a:lnSpc>
              <a:spcBef>
                <a:spcPts val="1600"/>
              </a:spcBef>
              <a:spcAft>
                <a:spcPts val="0"/>
              </a:spcAft>
              <a:buSzPts val="1600"/>
              <a:buNone/>
              <a:defRPr/>
            </a:lvl7pPr>
            <a:lvl8pPr lvl="7" rtl="0">
              <a:lnSpc>
                <a:spcPct val="100000"/>
              </a:lnSpc>
              <a:spcBef>
                <a:spcPts val="1600"/>
              </a:spcBef>
              <a:spcAft>
                <a:spcPts val="0"/>
              </a:spcAft>
              <a:buSzPts val="1600"/>
              <a:buNone/>
              <a:defRPr/>
            </a:lvl8pPr>
            <a:lvl9pPr lvl="8" rtl="0">
              <a:lnSpc>
                <a:spcPct val="100000"/>
              </a:lnSpc>
              <a:spcBef>
                <a:spcPts val="1600"/>
              </a:spcBef>
              <a:spcAft>
                <a:spcPts val="1600"/>
              </a:spcAft>
              <a:buSzPts val="1600"/>
              <a:buNone/>
              <a:defRPr/>
            </a:lvl9pPr>
          </a:lstStyle>
          <a:p/>
        </p:txBody>
      </p:sp>
      <p:sp>
        <p:nvSpPr>
          <p:cNvPr id="79" name="Google Shape;79;p13"/>
          <p:cNvSpPr txBox="1"/>
          <p:nvPr>
            <p:ph idx="1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0" name="Shape 80"/>
        <p:cNvGrpSpPr/>
        <p:nvPr/>
      </p:nvGrpSpPr>
      <p:grpSpPr>
        <a:xfrm>
          <a:off x="0" y="0"/>
          <a:ext cx="0" cy="0"/>
          <a:chOff x="0" y="0"/>
          <a:chExt cx="0" cy="0"/>
        </a:xfrm>
      </p:grpSpPr>
      <p:sp>
        <p:nvSpPr>
          <p:cNvPr id="81" name="Google Shape;81;p14"/>
          <p:cNvSpPr/>
          <p:nvPr/>
        </p:nvSpPr>
        <p:spPr>
          <a:xfrm>
            <a:off x="4977400" y="3451450"/>
            <a:ext cx="3799800" cy="38865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530025" y="-660925"/>
            <a:ext cx="3799800" cy="38865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txBox="1"/>
          <p:nvPr>
            <p:ph type="title"/>
          </p:nvPr>
        </p:nvSpPr>
        <p:spPr>
          <a:xfrm>
            <a:off x="3639075" y="2793235"/>
            <a:ext cx="3887400" cy="48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2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4" name="Google Shape;84;p14"/>
          <p:cNvSpPr txBox="1"/>
          <p:nvPr>
            <p:ph idx="1" type="subTitle"/>
          </p:nvPr>
        </p:nvSpPr>
        <p:spPr>
          <a:xfrm>
            <a:off x="1458125" y="1781999"/>
            <a:ext cx="6227700" cy="115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000">
                <a:solidFill>
                  <a:schemeClr val="dk1"/>
                </a:solidFill>
              </a:defRPr>
            </a:lvl1pPr>
            <a:lvl2pPr lvl="1" rtl="0" algn="ctr">
              <a:lnSpc>
                <a:spcPct val="100000"/>
              </a:lnSpc>
              <a:spcBef>
                <a:spcPts val="160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85" name="Google Shape;85;p14"/>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86" name="Shape 86"/>
        <p:cNvGrpSpPr/>
        <p:nvPr/>
      </p:nvGrpSpPr>
      <p:grpSpPr>
        <a:xfrm>
          <a:off x="0" y="0"/>
          <a:ext cx="0" cy="0"/>
          <a:chOff x="0" y="0"/>
          <a:chExt cx="0" cy="0"/>
        </a:xfrm>
      </p:grpSpPr>
      <p:sp>
        <p:nvSpPr>
          <p:cNvPr id="87" name="Google Shape;87;p15"/>
          <p:cNvSpPr/>
          <p:nvPr/>
        </p:nvSpPr>
        <p:spPr>
          <a:xfrm>
            <a:off x="-893900" y="-894900"/>
            <a:ext cx="2805900" cy="28698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15"/>
          <p:cNvSpPr txBox="1"/>
          <p:nvPr>
            <p:ph idx="1" type="subTitle"/>
          </p:nvPr>
        </p:nvSpPr>
        <p:spPr>
          <a:xfrm>
            <a:off x="720000" y="1441125"/>
            <a:ext cx="4505700" cy="320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Font typeface="Anaheim"/>
              <a:buChar char="●"/>
              <a:defRPr/>
            </a:lvl1pPr>
            <a:lvl2pPr lvl="1" rtl="0" algn="ctr">
              <a:lnSpc>
                <a:spcPct val="100000"/>
              </a:lnSpc>
              <a:spcBef>
                <a:spcPts val="1600"/>
              </a:spcBef>
              <a:spcAft>
                <a:spcPts val="0"/>
              </a:spcAft>
              <a:buClr>
                <a:srgbClr val="595959"/>
              </a:buClr>
              <a:buSzPts val="1400"/>
              <a:buFont typeface="Anaheim"/>
              <a:buChar char="○"/>
              <a:defRPr/>
            </a:lvl2pPr>
            <a:lvl3pPr lvl="2" rtl="0" algn="ctr">
              <a:lnSpc>
                <a:spcPct val="100000"/>
              </a:lnSpc>
              <a:spcBef>
                <a:spcPts val="1600"/>
              </a:spcBef>
              <a:spcAft>
                <a:spcPts val="0"/>
              </a:spcAft>
              <a:buClr>
                <a:srgbClr val="595959"/>
              </a:buClr>
              <a:buSzPts val="1400"/>
              <a:buFont typeface="Anaheim"/>
              <a:buChar char="■"/>
              <a:defRPr/>
            </a:lvl3pPr>
            <a:lvl4pPr lvl="3" rtl="0" algn="ctr">
              <a:lnSpc>
                <a:spcPct val="100000"/>
              </a:lnSpc>
              <a:spcBef>
                <a:spcPts val="1600"/>
              </a:spcBef>
              <a:spcAft>
                <a:spcPts val="0"/>
              </a:spcAft>
              <a:buClr>
                <a:srgbClr val="595959"/>
              </a:buClr>
              <a:buSzPts val="1400"/>
              <a:buFont typeface="Anaheim"/>
              <a:buChar char="●"/>
              <a:defRPr/>
            </a:lvl4pPr>
            <a:lvl5pPr lvl="4" rtl="0" algn="ctr">
              <a:lnSpc>
                <a:spcPct val="100000"/>
              </a:lnSpc>
              <a:spcBef>
                <a:spcPts val="1600"/>
              </a:spcBef>
              <a:spcAft>
                <a:spcPts val="0"/>
              </a:spcAft>
              <a:buClr>
                <a:srgbClr val="595959"/>
              </a:buClr>
              <a:buSzPts val="1400"/>
              <a:buFont typeface="Anaheim"/>
              <a:buChar char="○"/>
              <a:defRPr/>
            </a:lvl5pPr>
            <a:lvl6pPr lvl="5" rtl="0" algn="ctr">
              <a:lnSpc>
                <a:spcPct val="100000"/>
              </a:lnSpc>
              <a:spcBef>
                <a:spcPts val="1600"/>
              </a:spcBef>
              <a:spcAft>
                <a:spcPts val="0"/>
              </a:spcAft>
              <a:buClr>
                <a:srgbClr val="595959"/>
              </a:buClr>
              <a:buSzPts val="1400"/>
              <a:buFont typeface="Anaheim"/>
              <a:buChar char="■"/>
              <a:defRPr/>
            </a:lvl6pPr>
            <a:lvl7pPr lvl="6" rtl="0" algn="ctr">
              <a:lnSpc>
                <a:spcPct val="100000"/>
              </a:lnSpc>
              <a:spcBef>
                <a:spcPts val="1600"/>
              </a:spcBef>
              <a:spcAft>
                <a:spcPts val="0"/>
              </a:spcAft>
              <a:buClr>
                <a:srgbClr val="595959"/>
              </a:buClr>
              <a:buSzPts val="1400"/>
              <a:buFont typeface="Anaheim"/>
              <a:buChar char="●"/>
              <a:defRPr/>
            </a:lvl7pPr>
            <a:lvl8pPr lvl="7" rtl="0" algn="ctr">
              <a:lnSpc>
                <a:spcPct val="100000"/>
              </a:lnSpc>
              <a:spcBef>
                <a:spcPts val="1600"/>
              </a:spcBef>
              <a:spcAft>
                <a:spcPts val="0"/>
              </a:spcAft>
              <a:buClr>
                <a:srgbClr val="595959"/>
              </a:buClr>
              <a:buSzPts val="1400"/>
              <a:buFont typeface="Anaheim"/>
              <a:buChar char="○"/>
              <a:defRPr/>
            </a:lvl8pPr>
            <a:lvl9pPr lvl="8" rtl="0" algn="ctr">
              <a:lnSpc>
                <a:spcPct val="100000"/>
              </a:lnSpc>
              <a:spcBef>
                <a:spcPts val="1600"/>
              </a:spcBef>
              <a:spcAft>
                <a:spcPts val="1600"/>
              </a:spcAft>
              <a:buClr>
                <a:srgbClr val="595959"/>
              </a:buClr>
              <a:buSzPts val="1400"/>
              <a:buFont typeface="Anaheim"/>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90" name="Shape 90"/>
        <p:cNvGrpSpPr/>
        <p:nvPr/>
      </p:nvGrpSpPr>
      <p:grpSpPr>
        <a:xfrm>
          <a:off x="0" y="0"/>
          <a:ext cx="0" cy="0"/>
          <a:chOff x="0" y="0"/>
          <a:chExt cx="0" cy="0"/>
        </a:xfrm>
      </p:grpSpPr>
      <p:sp>
        <p:nvSpPr>
          <p:cNvPr id="91" name="Google Shape;91;p16"/>
          <p:cNvSpPr txBox="1"/>
          <p:nvPr>
            <p:ph idx="1" type="subTitle"/>
          </p:nvPr>
        </p:nvSpPr>
        <p:spPr>
          <a:xfrm>
            <a:off x="720000" y="3344288"/>
            <a:ext cx="3622200" cy="13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lt2"/>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92" name="Google Shape;92;p16"/>
          <p:cNvSpPr txBox="1"/>
          <p:nvPr>
            <p:ph type="title"/>
          </p:nvPr>
        </p:nvSpPr>
        <p:spPr>
          <a:xfrm>
            <a:off x="720000" y="2121425"/>
            <a:ext cx="3106800" cy="10563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93" name="Shape 93"/>
        <p:cNvGrpSpPr/>
        <p:nvPr/>
      </p:nvGrpSpPr>
      <p:grpSpPr>
        <a:xfrm>
          <a:off x="0" y="0"/>
          <a:ext cx="0" cy="0"/>
          <a:chOff x="0" y="0"/>
          <a:chExt cx="0" cy="0"/>
        </a:xfrm>
      </p:grpSpPr>
      <p:sp>
        <p:nvSpPr>
          <p:cNvPr id="94" name="Google Shape;94;p17"/>
          <p:cNvSpPr/>
          <p:nvPr/>
        </p:nvSpPr>
        <p:spPr>
          <a:xfrm>
            <a:off x="-878500" y="2146650"/>
            <a:ext cx="3537600" cy="36195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idx="1" type="subTitle"/>
          </p:nvPr>
        </p:nvSpPr>
        <p:spPr>
          <a:xfrm>
            <a:off x="628914" y="2225869"/>
            <a:ext cx="3622200" cy="120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96" name="Google Shape;96;p17"/>
          <p:cNvSpPr txBox="1"/>
          <p:nvPr>
            <p:ph type="title"/>
          </p:nvPr>
        </p:nvSpPr>
        <p:spPr>
          <a:xfrm>
            <a:off x="886614" y="1497695"/>
            <a:ext cx="3106800" cy="105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7" name="Shape 97"/>
        <p:cNvGrpSpPr/>
        <p:nvPr/>
      </p:nvGrpSpPr>
      <p:grpSpPr>
        <a:xfrm>
          <a:off x="0" y="0"/>
          <a:ext cx="0" cy="0"/>
          <a:chOff x="0" y="0"/>
          <a:chExt cx="0" cy="0"/>
        </a:xfrm>
      </p:grpSpPr>
      <p:sp>
        <p:nvSpPr>
          <p:cNvPr id="98" name="Google Shape;98;p18"/>
          <p:cNvSpPr/>
          <p:nvPr/>
        </p:nvSpPr>
        <p:spPr>
          <a:xfrm>
            <a:off x="7710525" y="3935748"/>
            <a:ext cx="2652900" cy="27138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txBox="1"/>
          <p:nvPr>
            <p:ph type="title"/>
          </p:nvPr>
        </p:nvSpPr>
        <p:spPr>
          <a:xfrm>
            <a:off x="796200" y="2492473"/>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18"/>
          <p:cNvSpPr txBox="1"/>
          <p:nvPr>
            <p:ph idx="1" type="subTitle"/>
          </p:nvPr>
        </p:nvSpPr>
        <p:spPr>
          <a:xfrm>
            <a:off x="663500" y="2934185"/>
            <a:ext cx="2601900" cy="10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1" name="Google Shape;101;p18"/>
          <p:cNvSpPr txBox="1"/>
          <p:nvPr>
            <p:ph idx="2" type="title"/>
          </p:nvPr>
        </p:nvSpPr>
        <p:spPr>
          <a:xfrm>
            <a:off x="3403800" y="2492473"/>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8"/>
          <p:cNvSpPr txBox="1"/>
          <p:nvPr>
            <p:ph idx="3" type="subTitle"/>
          </p:nvPr>
        </p:nvSpPr>
        <p:spPr>
          <a:xfrm>
            <a:off x="3271050" y="2934185"/>
            <a:ext cx="2601900" cy="10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3" name="Google Shape;103;p18"/>
          <p:cNvSpPr txBox="1"/>
          <p:nvPr>
            <p:ph idx="4" type="title"/>
          </p:nvPr>
        </p:nvSpPr>
        <p:spPr>
          <a:xfrm>
            <a:off x="6011400" y="2492473"/>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18"/>
          <p:cNvSpPr txBox="1"/>
          <p:nvPr>
            <p:ph idx="5" type="subTitle"/>
          </p:nvPr>
        </p:nvSpPr>
        <p:spPr>
          <a:xfrm>
            <a:off x="5878650" y="2934185"/>
            <a:ext cx="2601900" cy="10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5" name="Google Shape;105;p18"/>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18"/>
          <p:cNvSpPr/>
          <p:nvPr/>
        </p:nvSpPr>
        <p:spPr>
          <a:xfrm>
            <a:off x="-1060375" y="-1301477"/>
            <a:ext cx="2652900" cy="27138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2_3">
    <p:spTree>
      <p:nvGrpSpPr>
        <p:cNvPr id="108" name="Shape 108"/>
        <p:cNvGrpSpPr/>
        <p:nvPr/>
      </p:nvGrpSpPr>
      <p:grpSpPr>
        <a:xfrm>
          <a:off x="0" y="0"/>
          <a:ext cx="0" cy="0"/>
          <a:chOff x="0" y="0"/>
          <a:chExt cx="0" cy="0"/>
        </a:xfrm>
      </p:grpSpPr>
      <p:sp>
        <p:nvSpPr>
          <p:cNvPr id="109" name="Google Shape;109;p19"/>
          <p:cNvSpPr txBox="1"/>
          <p:nvPr>
            <p:ph idx="1" type="subTitle"/>
          </p:nvPr>
        </p:nvSpPr>
        <p:spPr>
          <a:xfrm>
            <a:off x="720000" y="1084050"/>
            <a:ext cx="3847800" cy="352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110" name="Google Shape;110;p19"/>
          <p:cNvSpPr/>
          <p:nvPr/>
        </p:nvSpPr>
        <p:spPr>
          <a:xfrm>
            <a:off x="-1060375" y="-1301477"/>
            <a:ext cx="2652900" cy="27138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ph idx="2" type="subTitle"/>
          </p:nvPr>
        </p:nvSpPr>
        <p:spPr>
          <a:xfrm>
            <a:off x="4576176" y="1084050"/>
            <a:ext cx="3847800" cy="352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300">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0"/>
              </a:spcBef>
              <a:spcAft>
                <a:spcPts val="0"/>
              </a:spcAft>
              <a:buSzPts val="1600"/>
              <a:buChar char="■"/>
              <a:defRPr/>
            </a:lvl3pPr>
            <a:lvl4pPr lvl="3" rtl="0" algn="ctr">
              <a:lnSpc>
                <a:spcPct val="100000"/>
              </a:lnSpc>
              <a:spcBef>
                <a:spcPts val="0"/>
              </a:spcBef>
              <a:spcAft>
                <a:spcPts val="0"/>
              </a:spcAft>
              <a:buSzPts val="1600"/>
              <a:buChar char="●"/>
              <a:defRPr/>
            </a:lvl4pPr>
            <a:lvl5pPr lvl="4" rtl="0" algn="ctr">
              <a:lnSpc>
                <a:spcPct val="100000"/>
              </a:lnSpc>
              <a:spcBef>
                <a:spcPts val="0"/>
              </a:spcBef>
              <a:spcAft>
                <a:spcPts val="0"/>
              </a:spcAft>
              <a:buSzPts val="1600"/>
              <a:buChar char="○"/>
              <a:defRPr/>
            </a:lvl5pPr>
            <a:lvl6pPr lvl="5" rtl="0" algn="ctr">
              <a:lnSpc>
                <a:spcPct val="100000"/>
              </a:lnSpc>
              <a:spcBef>
                <a:spcPts val="0"/>
              </a:spcBef>
              <a:spcAft>
                <a:spcPts val="0"/>
              </a:spcAft>
              <a:buSzPts val="1600"/>
              <a:buChar char="■"/>
              <a:defRPr/>
            </a:lvl6pPr>
            <a:lvl7pPr lvl="6" rtl="0" algn="ctr">
              <a:lnSpc>
                <a:spcPct val="100000"/>
              </a:lnSpc>
              <a:spcBef>
                <a:spcPts val="0"/>
              </a:spcBef>
              <a:spcAft>
                <a:spcPts val="0"/>
              </a:spcAft>
              <a:buSzPts val="1600"/>
              <a:buChar char="●"/>
              <a:defRPr/>
            </a:lvl7pPr>
            <a:lvl8pPr lvl="7" rtl="0" algn="ctr">
              <a:lnSpc>
                <a:spcPct val="100000"/>
              </a:lnSpc>
              <a:spcBef>
                <a:spcPts val="0"/>
              </a:spcBef>
              <a:spcAft>
                <a:spcPts val="0"/>
              </a:spcAft>
              <a:buSzPts val="1600"/>
              <a:buChar char="○"/>
              <a:defRPr/>
            </a:lvl8pPr>
            <a:lvl9pPr lvl="8" rtl="0" algn="ctr">
              <a:lnSpc>
                <a:spcPct val="100000"/>
              </a:lnSpc>
              <a:spcBef>
                <a:spcPts val="0"/>
              </a:spcBef>
              <a:spcAft>
                <a:spcPts val="0"/>
              </a:spcAft>
              <a:buSzPts val="1600"/>
              <a:buChar char="■"/>
              <a:defRPr/>
            </a:lvl9pPr>
          </a:lstStyle>
          <a:p/>
        </p:txBody>
      </p:sp>
      <p:sp>
        <p:nvSpPr>
          <p:cNvPr id="112" name="Google Shape;112;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9"/>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spTree>
      <p:nvGrpSpPr>
        <p:cNvPr id="114" name="Shape 114"/>
        <p:cNvGrpSpPr/>
        <p:nvPr/>
      </p:nvGrpSpPr>
      <p:grpSpPr>
        <a:xfrm>
          <a:off x="0" y="0"/>
          <a:ext cx="0" cy="0"/>
          <a:chOff x="0" y="0"/>
          <a:chExt cx="0" cy="0"/>
        </a:xfrm>
      </p:grpSpPr>
      <p:grpSp>
        <p:nvGrpSpPr>
          <p:cNvPr id="115" name="Google Shape;115;p20"/>
          <p:cNvGrpSpPr/>
          <p:nvPr/>
        </p:nvGrpSpPr>
        <p:grpSpPr>
          <a:xfrm>
            <a:off x="-606450" y="-1163202"/>
            <a:ext cx="10440125" cy="8224675"/>
            <a:chOff x="-606450" y="-1163202"/>
            <a:chExt cx="10440125" cy="8224675"/>
          </a:xfrm>
        </p:grpSpPr>
        <p:sp>
          <p:nvSpPr>
            <p:cNvPr id="116" name="Google Shape;116;p20"/>
            <p:cNvSpPr/>
            <p:nvPr/>
          </p:nvSpPr>
          <p:spPr>
            <a:xfrm>
              <a:off x="7180775" y="4347673"/>
              <a:ext cx="2652900" cy="27138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606450" y="-1163202"/>
              <a:ext cx="2652900" cy="27138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20"/>
          <p:cNvSpPr txBox="1"/>
          <p:nvPr>
            <p:ph type="title"/>
          </p:nvPr>
        </p:nvSpPr>
        <p:spPr>
          <a:xfrm>
            <a:off x="923825" y="2747593"/>
            <a:ext cx="2055900" cy="9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20"/>
          <p:cNvSpPr txBox="1"/>
          <p:nvPr>
            <p:ph idx="1" type="subTitle"/>
          </p:nvPr>
        </p:nvSpPr>
        <p:spPr>
          <a:xfrm>
            <a:off x="650825" y="3574571"/>
            <a:ext cx="2601900" cy="77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1">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1" name="Google Shape;121;p20"/>
          <p:cNvSpPr txBox="1"/>
          <p:nvPr>
            <p:ph idx="2" type="title"/>
          </p:nvPr>
        </p:nvSpPr>
        <p:spPr>
          <a:xfrm>
            <a:off x="3543950" y="2088101"/>
            <a:ext cx="2055900" cy="9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20"/>
          <p:cNvSpPr txBox="1"/>
          <p:nvPr>
            <p:ph idx="3" type="subTitle"/>
          </p:nvPr>
        </p:nvSpPr>
        <p:spPr>
          <a:xfrm>
            <a:off x="3271050" y="2915088"/>
            <a:ext cx="2601900" cy="77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1">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3" name="Google Shape;123;p20"/>
          <p:cNvSpPr txBox="1"/>
          <p:nvPr>
            <p:ph idx="4" type="title"/>
          </p:nvPr>
        </p:nvSpPr>
        <p:spPr>
          <a:xfrm>
            <a:off x="6164076" y="1459496"/>
            <a:ext cx="2055900" cy="94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20"/>
          <p:cNvSpPr txBox="1"/>
          <p:nvPr>
            <p:ph idx="5" type="subTitle"/>
          </p:nvPr>
        </p:nvSpPr>
        <p:spPr>
          <a:xfrm>
            <a:off x="5891075" y="2286474"/>
            <a:ext cx="2601900" cy="77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i="1">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5" name="Google Shape;125;p20"/>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rot="10800000">
            <a:off x="-4031675" y="-118750"/>
            <a:ext cx="6786900" cy="5563800"/>
          </a:xfrm>
          <a:prstGeom prst="pie">
            <a:avLst>
              <a:gd fmla="val 5365229" name="adj1"/>
              <a:gd fmla="val 16200000" name="adj2"/>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hasCustomPrompt="1" type="title"/>
          </p:nvPr>
        </p:nvSpPr>
        <p:spPr>
          <a:xfrm>
            <a:off x="720000" y="1274850"/>
            <a:ext cx="2330700" cy="1206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2" type="title"/>
          </p:nvPr>
        </p:nvSpPr>
        <p:spPr>
          <a:xfrm>
            <a:off x="720000" y="2242310"/>
            <a:ext cx="39198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 type="subTitle"/>
          </p:nvPr>
        </p:nvSpPr>
        <p:spPr>
          <a:xfrm>
            <a:off x="720000" y="2925925"/>
            <a:ext cx="3458700" cy="102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gn="ctr">
              <a:lnSpc>
                <a:spcPct val="100000"/>
              </a:lnSpc>
              <a:spcBef>
                <a:spcPts val="1600"/>
              </a:spcBef>
              <a:spcAft>
                <a:spcPts val="0"/>
              </a:spcAft>
              <a:buClr>
                <a:schemeClr val="dk1"/>
              </a:buClr>
              <a:buSzPts val="1600"/>
              <a:buNone/>
              <a:defRPr>
                <a:solidFill>
                  <a:schemeClr val="dk1"/>
                </a:solidFill>
              </a:defRPr>
            </a:lvl2pPr>
            <a:lvl3pPr lvl="2" rtl="0" algn="ctr">
              <a:lnSpc>
                <a:spcPct val="100000"/>
              </a:lnSpc>
              <a:spcBef>
                <a:spcPts val="1600"/>
              </a:spcBef>
              <a:spcAft>
                <a:spcPts val="0"/>
              </a:spcAft>
              <a:buClr>
                <a:schemeClr val="dk1"/>
              </a:buClr>
              <a:buSzPts val="1600"/>
              <a:buNone/>
              <a:defRPr>
                <a:solidFill>
                  <a:schemeClr val="dk1"/>
                </a:solidFill>
              </a:defRPr>
            </a:lvl3pPr>
            <a:lvl4pPr lvl="3" rtl="0" algn="ctr">
              <a:lnSpc>
                <a:spcPct val="100000"/>
              </a:lnSpc>
              <a:spcBef>
                <a:spcPts val="1600"/>
              </a:spcBef>
              <a:spcAft>
                <a:spcPts val="0"/>
              </a:spcAft>
              <a:buClr>
                <a:schemeClr val="dk1"/>
              </a:buClr>
              <a:buSzPts val="1600"/>
              <a:buNone/>
              <a:defRPr>
                <a:solidFill>
                  <a:schemeClr val="dk1"/>
                </a:solidFill>
              </a:defRPr>
            </a:lvl4pPr>
            <a:lvl5pPr lvl="4" rtl="0" algn="ctr">
              <a:lnSpc>
                <a:spcPct val="100000"/>
              </a:lnSpc>
              <a:spcBef>
                <a:spcPts val="1600"/>
              </a:spcBef>
              <a:spcAft>
                <a:spcPts val="0"/>
              </a:spcAft>
              <a:buClr>
                <a:schemeClr val="dk1"/>
              </a:buClr>
              <a:buSzPts val="1600"/>
              <a:buNone/>
              <a:defRPr>
                <a:solidFill>
                  <a:schemeClr val="dk1"/>
                </a:solidFill>
              </a:defRPr>
            </a:lvl5pPr>
            <a:lvl6pPr lvl="5" rtl="0" algn="ctr">
              <a:lnSpc>
                <a:spcPct val="100000"/>
              </a:lnSpc>
              <a:spcBef>
                <a:spcPts val="1600"/>
              </a:spcBef>
              <a:spcAft>
                <a:spcPts val="0"/>
              </a:spcAft>
              <a:buClr>
                <a:schemeClr val="dk1"/>
              </a:buClr>
              <a:buSzPts val="1600"/>
              <a:buNone/>
              <a:defRPr>
                <a:solidFill>
                  <a:schemeClr val="dk1"/>
                </a:solidFill>
              </a:defRPr>
            </a:lvl6pPr>
            <a:lvl7pPr lvl="6" rtl="0" algn="ctr">
              <a:lnSpc>
                <a:spcPct val="100000"/>
              </a:lnSpc>
              <a:spcBef>
                <a:spcPts val="1600"/>
              </a:spcBef>
              <a:spcAft>
                <a:spcPts val="0"/>
              </a:spcAft>
              <a:buClr>
                <a:schemeClr val="dk1"/>
              </a:buClr>
              <a:buSzPts val="1600"/>
              <a:buNone/>
              <a:defRPr>
                <a:solidFill>
                  <a:schemeClr val="dk1"/>
                </a:solidFill>
              </a:defRPr>
            </a:lvl7pPr>
            <a:lvl8pPr lvl="7" rtl="0" algn="ctr">
              <a:lnSpc>
                <a:spcPct val="100000"/>
              </a:lnSpc>
              <a:spcBef>
                <a:spcPts val="1600"/>
              </a:spcBef>
              <a:spcAft>
                <a:spcPts val="0"/>
              </a:spcAft>
              <a:buClr>
                <a:schemeClr val="dk1"/>
              </a:buClr>
              <a:buSzPts val="1600"/>
              <a:buNone/>
              <a:defRPr>
                <a:solidFill>
                  <a:schemeClr val="dk1"/>
                </a:solidFill>
              </a:defRPr>
            </a:lvl8pPr>
            <a:lvl9pPr lvl="8" rtl="0" algn="ctr">
              <a:lnSpc>
                <a:spcPct val="100000"/>
              </a:lnSpc>
              <a:spcBef>
                <a:spcPts val="1600"/>
              </a:spcBef>
              <a:spcAft>
                <a:spcPts val="1600"/>
              </a:spcAft>
              <a:buClr>
                <a:schemeClr val="dk1"/>
              </a:buClr>
              <a:buSzPts val="16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_1">
    <p:spTree>
      <p:nvGrpSpPr>
        <p:cNvPr id="126" name="Shape 126"/>
        <p:cNvGrpSpPr/>
        <p:nvPr/>
      </p:nvGrpSpPr>
      <p:grpSpPr>
        <a:xfrm>
          <a:off x="0" y="0"/>
          <a:ext cx="0" cy="0"/>
          <a:chOff x="0" y="0"/>
          <a:chExt cx="0" cy="0"/>
        </a:xfrm>
      </p:grpSpPr>
      <p:sp>
        <p:nvSpPr>
          <p:cNvPr id="127" name="Google Shape;127;p21"/>
          <p:cNvSpPr/>
          <p:nvPr/>
        </p:nvSpPr>
        <p:spPr>
          <a:xfrm>
            <a:off x="-922700" y="-1408025"/>
            <a:ext cx="3572400" cy="36543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4100775" y="2491450"/>
            <a:ext cx="4306800" cy="42042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2235600" y="1718585"/>
            <a:ext cx="23364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1"/>
          <p:cNvSpPr txBox="1"/>
          <p:nvPr>
            <p:ph idx="1" type="subTitle"/>
          </p:nvPr>
        </p:nvSpPr>
        <p:spPr>
          <a:xfrm>
            <a:off x="1873650" y="2142826"/>
            <a:ext cx="2698500" cy="91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1" name="Google Shape;131;p21"/>
          <p:cNvSpPr txBox="1"/>
          <p:nvPr>
            <p:ph idx="2" type="title"/>
          </p:nvPr>
        </p:nvSpPr>
        <p:spPr>
          <a:xfrm>
            <a:off x="4572000" y="3050711"/>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21"/>
          <p:cNvSpPr txBox="1"/>
          <p:nvPr>
            <p:ph idx="3" type="subTitle"/>
          </p:nvPr>
        </p:nvSpPr>
        <p:spPr>
          <a:xfrm>
            <a:off x="4572000" y="3474951"/>
            <a:ext cx="2698500" cy="91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3" name="Google Shape;133;p21"/>
          <p:cNvSpPr txBox="1"/>
          <p:nvPr>
            <p:ph idx="4"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21"/>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5" name="Shape 135"/>
        <p:cNvGrpSpPr/>
        <p:nvPr/>
      </p:nvGrpSpPr>
      <p:grpSpPr>
        <a:xfrm>
          <a:off x="0" y="0"/>
          <a:ext cx="0" cy="0"/>
          <a:chOff x="0" y="0"/>
          <a:chExt cx="0" cy="0"/>
        </a:xfrm>
      </p:grpSpPr>
      <p:grpSp>
        <p:nvGrpSpPr>
          <p:cNvPr id="136" name="Google Shape;136;p22"/>
          <p:cNvGrpSpPr/>
          <p:nvPr/>
        </p:nvGrpSpPr>
        <p:grpSpPr>
          <a:xfrm>
            <a:off x="-1444350" y="-1362225"/>
            <a:ext cx="10588450" cy="8712875"/>
            <a:chOff x="-1444350" y="-1362225"/>
            <a:chExt cx="10588450" cy="8712875"/>
          </a:xfrm>
        </p:grpSpPr>
        <p:sp>
          <p:nvSpPr>
            <p:cNvPr id="137" name="Google Shape;137;p22"/>
            <p:cNvSpPr/>
            <p:nvPr/>
          </p:nvSpPr>
          <p:spPr>
            <a:xfrm>
              <a:off x="5397475" y="3696350"/>
              <a:ext cx="3572400" cy="36543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1444350" y="-1362225"/>
              <a:ext cx="3572400" cy="36543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2"/>
          <p:cNvSpPr txBox="1"/>
          <p:nvPr>
            <p:ph type="title"/>
          </p:nvPr>
        </p:nvSpPr>
        <p:spPr>
          <a:xfrm>
            <a:off x="1350575" y="1972104"/>
            <a:ext cx="2557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2"/>
          <p:cNvSpPr txBox="1"/>
          <p:nvPr>
            <p:ph idx="1" type="subTitle"/>
          </p:nvPr>
        </p:nvSpPr>
        <p:spPr>
          <a:xfrm>
            <a:off x="1350575" y="2485855"/>
            <a:ext cx="2557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2" name="Google Shape;142;p22"/>
          <p:cNvSpPr txBox="1"/>
          <p:nvPr>
            <p:ph idx="2" type="title"/>
          </p:nvPr>
        </p:nvSpPr>
        <p:spPr>
          <a:xfrm>
            <a:off x="5235650" y="1972104"/>
            <a:ext cx="2557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2"/>
          <p:cNvSpPr txBox="1"/>
          <p:nvPr>
            <p:ph idx="3" type="subTitle"/>
          </p:nvPr>
        </p:nvSpPr>
        <p:spPr>
          <a:xfrm>
            <a:off x="5235650" y="2485855"/>
            <a:ext cx="2557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4" name="Google Shape;144;p22"/>
          <p:cNvSpPr txBox="1"/>
          <p:nvPr>
            <p:ph idx="4" type="title"/>
          </p:nvPr>
        </p:nvSpPr>
        <p:spPr>
          <a:xfrm>
            <a:off x="1350575" y="3620158"/>
            <a:ext cx="2557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2"/>
          <p:cNvSpPr txBox="1"/>
          <p:nvPr>
            <p:ph idx="5" type="subTitle"/>
          </p:nvPr>
        </p:nvSpPr>
        <p:spPr>
          <a:xfrm>
            <a:off x="1350575" y="4133909"/>
            <a:ext cx="2557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6" name="Google Shape;146;p22"/>
          <p:cNvSpPr txBox="1"/>
          <p:nvPr>
            <p:ph idx="6" type="title"/>
          </p:nvPr>
        </p:nvSpPr>
        <p:spPr>
          <a:xfrm>
            <a:off x="5235650" y="3620158"/>
            <a:ext cx="2557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22"/>
          <p:cNvSpPr txBox="1"/>
          <p:nvPr>
            <p:ph idx="7" type="subTitle"/>
          </p:nvPr>
        </p:nvSpPr>
        <p:spPr>
          <a:xfrm>
            <a:off x="5235650" y="4133909"/>
            <a:ext cx="2557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8" name="Google Shape;148;p22"/>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49" name="Shape 149"/>
        <p:cNvGrpSpPr/>
        <p:nvPr/>
      </p:nvGrpSpPr>
      <p:grpSpPr>
        <a:xfrm>
          <a:off x="0" y="0"/>
          <a:ext cx="0" cy="0"/>
          <a:chOff x="0" y="0"/>
          <a:chExt cx="0" cy="0"/>
        </a:xfrm>
      </p:grpSpPr>
      <p:grpSp>
        <p:nvGrpSpPr>
          <p:cNvPr id="150" name="Google Shape;150;p23"/>
          <p:cNvGrpSpPr/>
          <p:nvPr/>
        </p:nvGrpSpPr>
        <p:grpSpPr>
          <a:xfrm>
            <a:off x="-1100" y="-1675825"/>
            <a:ext cx="10147650" cy="8943375"/>
            <a:chOff x="-1100" y="-1675825"/>
            <a:chExt cx="10147650" cy="8943375"/>
          </a:xfrm>
        </p:grpSpPr>
        <p:sp>
          <p:nvSpPr>
            <p:cNvPr id="151" name="Google Shape;151;p23"/>
            <p:cNvSpPr/>
            <p:nvPr/>
          </p:nvSpPr>
          <p:spPr>
            <a:xfrm>
              <a:off x="6574150" y="-1675825"/>
              <a:ext cx="3572400" cy="36543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0" y="3613250"/>
              <a:ext cx="3572400" cy="36543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type="title"/>
          </p:nvPr>
        </p:nvSpPr>
        <p:spPr>
          <a:xfrm>
            <a:off x="616300" y="1963388"/>
            <a:ext cx="2512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23"/>
          <p:cNvSpPr txBox="1"/>
          <p:nvPr>
            <p:ph idx="1" type="subTitle"/>
          </p:nvPr>
        </p:nvSpPr>
        <p:spPr>
          <a:xfrm>
            <a:off x="616300" y="2322138"/>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6" name="Google Shape;156;p23"/>
          <p:cNvSpPr txBox="1"/>
          <p:nvPr>
            <p:ph idx="2" type="title"/>
          </p:nvPr>
        </p:nvSpPr>
        <p:spPr>
          <a:xfrm>
            <a:off x="3315625" y="1963388"/>
            <a:ext cx="2512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23"/>
          <p:cNvSpPr txBox="1"/>
          <p:nvPr>
            <p:ph idx="3" type="subTitle"/>
          </p:nvPr>
        </p:nvSpPr>
        <p:spPr>
          <a:xfrm>
            <a:off x="3315625" y="2322138"/>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8" name="Google Shape;158;p23"/>
          <p:cNvSpPr txBox="1"/>
          <p:nvPr>
            <p:ph idx="4" type="title"/>
          </p:nvPr>
        </p:nvSpPr>
        <p:spPr>
          <a:xfrm>
            <a:off x="616300" y="3613257"/>
            <a:ext cx="2512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9" name="Google Shape;159;p23"/>
          <p:cNvSpPr txBox="1"/>
          <p:nvPr>
            <p:ph idx="5" type="subTitle"/>
          </p:nvPr>
        </p:nvSpPr>
        <p:spPr>
          <a:xfrm>
            <a:off x="616300" y="3972008"/>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0" name="Google Shape;160;p23"/>
          <p:cNvSpPr txBox="1"/>
          <p:nvPr>
            <p:ph idx="6" type="title"/>
          </p:nvPr>
        </p:nvSpPr>
        <p:spPr>
          <a:xfrm>
            <a:off x="3315625" y="3613257"/>
            <a:ext cx="2512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23"/>
          <p:cNvSpPr txBox="1"/>
          <p:nvPr>
            <p:ph idx="7" type="subTitle"/>
          </p:nvPr>
        </p:nvSpPr>
        <p:spPr>
          <a:xfrm>
            <a:off x="3315625" y="3972008"/>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2" name="Google Shape;162;p23"/>
          <p:cNvSpPr txBox="1"/>
          <p:nvPr>
            <p:ph idx="8" type="title"/>
          </p:nvPr>
        </p:nvSpPr>
        <p:spPr>
          <a:xfrm>
            <a:off x="6014900" y="1963388"/>
            <a:ext cx="2512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23"/>
          <p:cNvSpPr txBox="1"/>
          <p:nvPr>
            <p:ph idx="9" type="subTitle"/>
          </p:nvPr>
        </p:nvSpPr>
        <p:spPr>
          <a:xfrm>
            <a:off x="6014900" y="2322138"/>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4" name="Google Shape;164;p23"/>
          <p:cNvSpPr txBox="1"/>
          <p:nvPr>
            <p:ph idx="13" type="title"/>
          </p:nvPr>
        </p:nvSpPr>
        <p:spPr>
          <a:xfrm>
            <a:off x="6014900" y="3613257"/>
            <a:ext cx="25128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3"/>
          <p:cNvSpPr txBox="1"/>
          <p:nvPr>
            <p:ph idx="14" type="subTitle"/>
          </p:nvPr>
        </p:nvSpPr>
        <p:spPr>
          <a:xfrm>
            <a:off x="6014900" y="3972008"/>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6" name="Google Shape;166;p2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BLANK_1_1_1_1_1_2">
    <p:spTree>
      <p:nvGrpSpPr>
        <p:cNvPr id="167" name="Shape 167"/>
        <p:cNvGrpSpPr/>
        <p:nvPr/>
      </p:nvGrpSpPr>
      <p:grpSpPr>
        <a:xfrm>
          <a:off x="0" y="0"/>
          <a:ext cx="0" cy="0"/>
          <a:chOff x="0" y="0"/>
          <a:chExt cx="0" cy="0"/>
        </a:xfrm>
      </p:grpSpPr>
      <p:sp>
        <p:nvSpPr>
          <p:cNvPr id="168" name="Google Shape;168;p24"/>
          <p:cNvSpPr txBox="1"/>
          <p:nvPr>
            <p:ph type="title"/>
          </p:nvPr>
        </p:nvSpPr>
        <p:spPr>
          <a:xfrm>
            <a:off x="352125" y="3631391"/>
            <a:ext cx="3041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4"/>
          <p:cNvSpPr txBox="1"/>
          <p:nvPr>
            <p:ph idx="1" type="subTitle"/>
          </p:nvPr>
        </p:nvSpPr>
        <p:spPr>
          <a:xfrm>
            <a:off x="616300" y="4069645"/>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 name="Google Shape;170;p24"/>
          <p:cNvSpPr txBox="1"/>
          <p:nvPr>
            <p:ph idx="2" type="title"/>
          </p:nvPr>
        </p:nvSpPr>
        <p:spPr>
          <a:xfrm>
            <a:off x="3051475" y="3631391"/>
            <a:ext cx="3041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4"/>
          <p:cNvSpPr txBox="1"/>
          <p:nvPr>
            <p:ph idx="3" type="subTitle"/>
          </p:nvPr>
        </p:nvSpPr>
        <p:spPr>
          <a:xfrm>
            <a:off x="3315625" y="4069645"/>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2" name="Google Shape;172;p24"/>
          <p:cNvSpPr txBox="1"/>
          <p:nvPr>
            <p:ph idx="4" type="title"/>
          </p:nvPr>
        </p:nvSpPr>
        <p:spPr>
          <a:xfrm>
            <a:off x="1396975" y="960167"/>
            <a:ext cx="3041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24"/>
          <p:cNvSpPr txBox="1"/>
          <p:nvPr>
            <p:ph idx="5" type="subTitle"/>
          </p:nvPr>
        </p:nvSpPr>
        <p:spPr>
          <a:xfrm>
            <a:off x="1661150" y="1398435"/>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4" name="Google Shape;174;p24"/>
          <p:cNvSpPr txBox="1"/>
          <p:nvPr>
            <p:ph idx="6" type="title"/>
          </p:nvPr>
        </p:nvSpPr>
        <p:spPr>
          <a:xfrm>
            <a:off x="4705925" y="960167"/>
            <a:ext cx="3041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24"/>
          <p:cNvSpPr txBox="1"/>
          <p:nvPr>
            <p:ph idx="7" type="subTitle"/>
          </p:nvPr>
        </p:nvSpPr>
        <p:spPr>
          <a:xfrm>
            <a:off x="4970075" y="1398435"/>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6" name="Google Shape;176;p24"/>
          <p:cNvSpPr txBox="1"/>
          <p:nvPr>
            <p:ph idx="8" type="title"/>
          </p:nvPr>
        </p:nvSpPr>
        <p:spPr>
          <a:xfrm>
            <a:off x="5750750" y="3631391"/>
            <a:ext cx="3041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24"/>
          <p:cNvSpPr txBox="1"/>
          <p:nvPr>
            <p:ph idx="9" type="subTitle"/>
          </p:nvPr>
        </p:nvSpPr>
        <p:spPr>
          <a:xfrm>
            <a:off x="6014900" y="4069645"/>
            <a:ext cx="25128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8" name="Google Shape;178;p24"/>
          <p:cNvSpPr txBox="1"/>
          <p:nvPr>
            <p:ph idx="13"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24"/>
          <p:cNvSpPr/>
          <p:nvPr/>
        </p:nvSpPr>
        <p:spPr>
          <a:xfrm>
            <a:off x="7022200" y="-1853675"/>
            <a:ext cx="3572400" cy="36543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1066175" y="3631400"/>
            <a:ext cx="3572400" cy="36543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82" name="Shape 182"/>
        <p:cNvGrpSpPr/>
        <p:nvPr/>
      </p:nvGrpSpPr>
      <p:grpSpPr>
        <a:xfrm>
          <a:off x="0" y="0"/>
          <a:ext cx="0" cy="0"/>
          <a:chOff x="0" y="0"/>
          <a:chExt cx="0" cy="0"/>
        </a:xfrm>
      </p:grpSpPr>
      <p:sp>
        <p:nvSpPr>
          <p:cNvPr id="183" name="Google Shape;183;p25"/>
          <p:cNvSpPr/>
          <p:nvPr/>
        </p:nvSpPr>
        <p:spPr>
          <a:xfrm>
            <a:off x="4798050" y="-616125"/>
            <a:ext cx="4407600" cy="44523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2560325" y="2169700"/>
            <a:ext cx="3226500" cy="33000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45950" y="-195000"/>
            <a:ext cx="3656700" cy="37404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txBox="1"/>
          <p:nvPr>
            <p:ph hasCustomPrompt="1" type="title"/>
          </p:nvPr>
        </p:nvSpPr>
        <p:spPr>
          <a:xfrm>
            <a:off x="5195725" y="851408"/>
            <a:ext cx="3422400" cy="102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7" name="Google Shape;187;p25"/>
          <p:cNvSpPr txBox="1"/>
          <p:nvPr>
            <p:ph idx="1" type="subTitle"/>
          </p:nvPr>
        </p:nvSpPr>
        <p:spPr>
          <a:xfrm>
            <a:off x="5657250" y="1760408"/>
            <a:ext cx="2346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8" name="Google Shape;188;p25"/>
          <p:cNvSpPr txBox="1"/>
          <p:nvPr>
            <p:ph hasCustomPrompt="1" idx="2" type="title"/>
          </p:nvPr>
        </p:nvSpPr>
        <p:spPr>
          <a:xfrm>
            <a:off x="163175" y="838000"/>
            <a:ext cx="3422400" cy="102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9" name="Google Shape;189;p25"/>
          <p:cNvSpPr txBox="1"/>
          <p:nvPr>
            <p:ph idx="3" type="subTitle"/>
          </p:nvPr>
        </p:nvSpPr>
        <p:spPr>
          <a:xfrm>
            <a:off x="700850" y="1747000"/>
            <a:ext cx="2346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0" name="Google Shape;190;p25"/>
          <p:cNvSpPr txBox="1"/>
          <p:nvPr>
            <p:ph hasCustomPrompt="1" idx="4" type="title"/>
          </p:nvPr>
        </p:nvSpPr>
        <p:spPr>
          <a:xfrm>
            <a:off x="2462375" y="3009869"/>
            <a:ext cx="3422400" cy="102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1" name="Google Shape;191;p25"/>
          <p:cNvSpPr txBox="1"/>
          <p:nvPr>
            <p:ph idx="5" type="subTitle"/>
          </p:nvPr>
        </p:nvSpPr>
        <p:spPr>
          <a:xfrm>
            <a:off x="3000175" y="3918875"/>
            <a:ext cx="2346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2" name="Google Shape;192;p25"/>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
  <p:cSld name="CUSTOM_1">
    <p:spTree>
      <p:nvGrpSpPr>
        <p:cNvPr id="193" name="Shape 193"/>
        <p:cNvGrpSpPr/>
        <p:nvPr/>
      </p:nvGrpSpPr>
      <p:grpSpPr>
        <a:xfrm>
          <a:off x="0" y="0"/>
          <a:ext cx="0" cy="0"/>
          <a:chOff x="0" y="0"/>
          <a:chExt cx="0" cy="0"/>
        </a:xfrm>
      </p:grpSpPr>
      <p:sp>
        <p:nvSpPr>
          <p:cNvPr id="194" name="Google Shape;194;p26"/>
          <p:cNvSpPr/>
          <p:nvPr/>
        </p:nvSpPr>
        <p:spPr>
          <a:xfrm>
            <a:off x="-1015275" y="-568975"/>
            <a:ext cx="2542800" cy="26007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 name="Google Shape;196;p26"/>
          <p:cNvSpPr/>
          <p:nvPr/>
        </p:nvSpPr>
        <p:spPr>
          <a:xfrm>
            <a:off x="7476350" y="-1255500"/>
            <a:ext cx="2542800" cy="26007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98" name="Shape 198"/>
        <p:cNvGrpSpPr/>
        <p:nvPr/>
      </p:nvGrpSpPr>
      <p:grpSpPr>
        <a:xfrm>
          <a:off x="0" y="0"/>
          <a:ext cx="0" cy="0"/>
          <a:chOff x="0" y="0"/>
          <a:chExt cx="0" cy="0"/>
        </a:xfrm>
      </p:grpSpPr>
      <p:sp>
        <p:nvSpPr>
          <p:cNvPr id="199" name="Google Shape;199;p27"/>
          <p:cNvSpPr/>
          <p:nvPr/>
        </p:nvSpPr>
        <p:spPr>
          <a:xfrm>
            <a:off x="4886950" y="-1630975"/>
            <a:ext cx="2029800" cy="20760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502250" y="3898925"/>
            <a:ext cx="2029800" cy="20760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7"/>
          <p:cNvSpPr/>
          <p:nvPr/>
        </p:nvSpPr>
        <p:spPr>
          <a:xfrm>
            <a:off x="7665650" y="3767700"/>
            <a:ext cx="2542800" cy="26007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4" name="Shape 204"/>
        <p:cNvGrpSpPr/>
        <p:nvPr/>
      </p:nvGrpSpPr>
      <p:grpSpPr>
        <a:xfrm>
          <a:off x="0" y="0"/>
          <a:ext cx="0" cy="0"/>
          <a:chOff x="0" y="0"/>
          <a:chExt cx="0" cy="0"/>
        </a:xfrm>
      </p:grpSpPr>
      <p:sp>
        <p:nvSpPr>
          <p:cNvPr id="205" name="Google Shape;205;p28"/>
          <p:cNvSpPr txBox="1"/>
          <p:nvPr>
            <p:ph type="ctrTitle"/>
          </p:nvPr>
        </p:nvSpPr>
        <p:spPr>
          <a:xfrm>
            <a:off x="693685" y="410862"/>
            <a:ext cx="42840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28"/>
          <p:cNvSpPr txBox="1"/>
          <p:nvPr>
            <p:ph idx="1" type="subTitle"/>
          </p:nvPr>
        </p:nvSpPr>
        <p:spPr>
          <a:xfrm>
            <a:off x="693685" y="1361364"/>
            <a:ext cx="42939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7" name="Google Shape;207;p28"/>
          <p:cNvSpPr txBox="1"/>
          <p:nvPr/>
        </p:nvSpPr>
        <p:spPr>
          <a:xfrm>
            <a:off x="693685" y="3601742"/>
            <a:ext cx="3436800" cy="6465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000">
                <a:solidFill>
                  <a:schemeClr val="dk1"/>
                </a:solidFill>
                <a:latin typeface="Spinnaker"/>
                <a:ea typeface="Spinnaker"/>
                <a:cs typeface="Spinnaker"/>
                <a:sym typeface="Spinnaker"/>
              </a:rPr>
              <a:t>CREDITS: This presentation template was created by </a:t>
            </a:r>
            <a:r>
              <a:rPr b="1" lang="en" sz="1000">
                <a:solidFill>
                  <a:schemeClr val="dk1"/>
                </a:solidFill>
                <a:uFill>
                  <a:noFill/>
                </a:uFill>
                <a:latin typeface="Spinnaker"/>
                <a:ea typeface="Spinnaker"/>
                <a:cs typeface="Spinnaker"/>
                <a:sym typeface="Spinnaker"/>
                <a:hlinkClick r:id="rId2">
                  <a:extLst>
                    <a:ext uri="{A12FA001-AC4F-418D-AE19-62706E023703}">
                      <ahyp:hlinkClr val="tx"/>
                    </a:ext>
                  </a:extLst>
                </a:hlinkClick>
              </a:rPr>
              <a:t>Slidesgo</a:t>
            </a:r>
            <a:r>
              <a:rPr lang="en" sz="1000">
                <a:solidFill>
                  <a:schemeClr val="dk1"/>
                </a:solidFill>
                <a:latin typeface="Spinnaker"/>
                <a:ea typeface="Spinnaker"/>
                <a:cs typeface="Spinnaker"/>
                <a:sym typeface="Spinnaker"/>
              </a:rPr>
              <a:t>, including icons by </a:t>
            </a:r>
            <a:r>
              <a:rPr b="1" lang="en" sz="1000">
                <a:solidFill>
                  <a:schemeClr val="dk1"/>
                </a:solidFill>
                <a:uFill>
                  <a:noFill/>
                </a:uFill>
                <a:latin typeface="Spinnaker"/>
                <a:ea typeface="Spinnaker"/>
                <a:cs typeface="Spinnaker"/>
                <a:sym typeface="Spinnaker"/>
                <a:hlinkClick r:id="rId3">
                  <a:extLst>
                    <a:ext uri="{A12FA001-AC4F-418D-AE19-62706E023703}">
                      <ahyp:hlinkClr val="tx"/>
                    </a:ext>
                  </a:extLst>
                </a:hlinkClick>
              </a:rPr>
              <a:t>Flaticon</a:t>
            </a:r>
            <a:r>
              <a:rPr lang="en" sz="1000">
                <a:solidFill>
                  <a:schemeClr val="dk1"/>
                </a:solidFill>
                <a:latin typeface="Spinnaker"/>
                <a:ea typeface="Spinnaker"/>
                <a:cs typeface="Spinnaker"/>
                <a:sym typeface="Spinnaker"/>
              </a:rPr>
              <a:t>, and infographics &amp; images by </a:t>
            </a:r>
            <a:r>
              <a:rPr b="1" lang="en" sz="1000">
                <a:solidFill>
                  <a:schemeClr val="dk1"/>
                </a:solidFill>
                <a:uFill>
                  <a:noFill/>
                </a:uFill>
                <a:latin typeface="Spinnaker"/>
                <a:ea typeface="Spinnaker"/>
                <a:cs typeface="Spinnaker"/>
                <a:sym typeface="Spinnaker"/>
                <a:hlinkClick r:id="rId4">
                  <a:extLst>
                    <a:ext uri="{A12FA001-AC4F-418D-AE19-62706E023703}">
                      <ahyp:hlinkClr val="tx"/>
                    </a:ext>
                  </a:extLst>
                </a:hlinkClick>
              </a:rPr>
              <a:t>Freepik</a:t>
            </a:r>
            <a:endParaRPr b="1" sz="1000">
              <a:solidFill>
                <a:schemeClr val="dk1"/>
              </a:solidFill>
              <a:latin typeface="Spinnaker"/>
              <a:ea typeface="Spinnaker"/>
              <a:cs typeface="Spinnaker"/>
              <a:sym typeface="Spinnake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8" name="Shape 208"/>
        <p:cNvGrpSpPr/>
        <p:nvPr/>
      </p:nvGrpSpPr>
      <p:grpSpPr>
        <a:xfrm>
          <a:off x="0" y="0"/>
          <a:ext cx="0" cy="0"/>
          <a:chOff x="0" y="0"/>
          <a:chExt cx="0" cy="0"/>
        </a:xfrm>
      </p:grpSpPr>
      <p:grpSp>
        <p:nvGrpSpPr>
          <p:cNvPr id="209" name="Google Shape;209;p29"/>
          <p:cNvGrpSpPr/>
          <p:nvPr/>
        </p:nvGrpSpPr>
        <p:grpSpPr>
          <a:xfrm>
            <a:off x="-1655650" y="-2204000"/>
            <a:ext cx="12732775" cy="9282050"/>
            <a:chOff x="-1655650" y="-2204000"/>
            <a:chExt cx="12732775" cy="9282050"/>
          </a:xfrm>
        </p:grpSpPr>
        <p:sp>
          <p:nvSpPr>
            <p:cNvPr id="210" name="Google Shape;210;p29"/>
            <p:cNvSpPr/>
            <p:nvPr/>
          </p:nvSpPr>
          <p:spPr>
            <a:xfrm>
              <a:off x="-1546650" y="-2204000"/>
              <a:ext cx="4026300" cy="41181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1655650" y="2959950"/>
              <a:ext cx="4026300" cy="41181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7050825" y="-1768000"/>
              <a:ext cx="4026300" cy="41181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14" name="Shape 214"/>
        <p:cNvGrpSpPr/>
        <p:nvPr/>
      </p:nvGrpSpPr>
      <p:grpSpPr>
        <a:xfrm>
          <a:off x="0" y="0"/>
          <a:ext cx="0" cy="0"/>
          <a:chOff x="0" y="0"/>
          <a:chExt cx="0" cy="0"/>
        </a:xfrm>
      </p:grpSpPr>
      <p:grpSp>
        <p:nvGrpSpPr>
          <p:cNvPr id="215" name="Google Shape;215;p30"/>
          <p:cNvGrpSpPr/>
          <p:nvPr/>
        </p:nvGrpSpPr>
        <p:grpSpPr>
          <a:xfrm>
            <a:off x="-402125" y="-1863350"/>
            <a:ext cx="11678725" cy="10350875"/>
            <a:chOff x="-402125" y="-1863350"/>
            <a:chExt cx="11678725" cy="10350875"/>
          </a:xfrm>
        </p:grpSpPr>
        <p:sp>
          <p:nvSpPr>
            <p:cNvPr id="216" name="Google Shape;216;p30"/>
            <p:cNvSpPr/>
            <p:nvPr/>
          </p:nvSpPr>
          <p:spPr>
            <a:xfrm>
              <a:off x="6165200" y="3259725"/>
              <a:ext cx="5111400" cy="52278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402125" y="-1863350"/>
              <a:ext cx="5111400" cy="52278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 name="Google Shape;19;p4"/>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0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grpSp>
        <p:nvGrpSpPr>
          <p:cNvPr id="20" name="Google Shape;20;p4"/>
          <p:cNvGrpSpPr/>
          <p:nvPr/>
        </p:nvGrpSpPr>
        <p:grpSpPr>
          <a:xfrm>
            <a:off x="-1340400" y="-853025"/>
            <a:ext cx="11541600" cy="7069025"/>
            <a:chOff x="-1340400" y="-853025"/>
            <a:chExt cx="11541600" cy="7069025"/>
          </a:xfrm>
        </p:grpSpPr>
        <p:sp>
          <p:nvSpPr>
            <p:cNvPr id="21" name="Google Shape;21;p4"/>
            <p:cNvSpPr/>
            <p:nvPr/>
          </p:nvSpPr>
          <p:spPr>
            <a:xfrm>
              <a:off x="8140800" y="4108500"/>
              <a:ext cx="2060400" cy="21075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1340400" y="1518000"/>
              <a:ext cx="2060400" cy="21075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7570650" y="-853025"/>
              <a:ext cx="2060400" cy="21075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p:nvPr/>
        </p:nvSpPr>
        <p:spPr>
          <a:xfrm>
            <a:off x="231000" y="4157103"/>
            <a:ext cx="2342400" cy="23958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608550" y="1260698"/>
            <a:ext cx="1105200" cy="11304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4260950" y="621900"/>
            <a:ext cx="5460900" cy="55857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 type="subTitle"/>
          </p:nvPr>
        </p:nvSpPr>
        <p:spPr>
          <a:xfrm>
            <a:off x="1290738" y="2449460"/>
            <a:ext cx="29076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500"/>
              <a:buFont typeface="Bebas Neue"/>
              <a:buNone/>
              <a:defRPr b="1" sz="2500">
                <a:solidFill>
                  <a:schemeClr val="dk1"/>
                </a:solidFill>
                <a:latin typeface="Jost"/>
                <a:ea typeface="Jost"/>
                <a:cs typeface="Jost"/>
                <a:sym typeface="Jos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p:txBody>
      </p:sp>
      <p:sp>
        <p:nvSpPr>
          <p:cNvPr id="30" name="Google Shape;30;p5"/>
          <p:cNvSpPr txBox="1"/>
          <p:nvPr>
            <p:ph idx="2" type="subTitle"/>
          </p:nvPr>
        </p:nvSpPr>
        <p:spPr>
          <a:xfrm>
            <a:off x="4945613" y="244946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500">
                <a:solidFill>
                  <a:schemeClr val="dk1"/>
                </a:solidFill>
                <a:latin typeface="Jost"/>
                <a:ea typeface="Jost"/>
                <a:cs typeface="Jost"/>
                <a:sym typeface="Jos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p:txBody>
      </p:sp>
      <p:sp>
        <p:nvSpPr>
          <p:cNvPr id="31" name="Google Shape;31;p5"/>
          <p:cNvSpPr txBox="1"/>
          <p:nvPr>
            <p:ph idx="3" type="subTitle"/>
          </p:nvPr>
        </p:nvSpPr>
        <p:spPr>
          <a:xfrm>
            <a:off x="1067888" y="2888461"/>
            <a:ext cx="3353400" cy="88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2" name="Google Shape;32;p5"/>
          <p:cNvSpPr txBox="1"/>
          <p:nvPr>
            <p:ph idx="4" type="subTitle"/>
          </p:nvPr>
        </p:nvSpPr>
        <p:spPr>
          <a:xfrm>
            <a:off x="4722713" y="2888461"/>
            <a:ext cx="3353400" cy="88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 name="Google Shape;33;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5"/>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p:nvPr/>
        </p:nvSpPr>
        <p:spPr>
          <a:xfrm>
            <a:off x="7267000" y="4028025"/>
            <a:ext cx="2803500" cy="28674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a:off x="-312775" y="-976600"/>
            <a:ext cx="2068500" cy="21156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6"/>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txBox="1"/>
          <p:nvPr>
            <p:ph idx="1" type="subTitle"/>
          </p:nvPr>
        </p:nvSpPr>
        <p:spPr>
          <a:xfrm>
            <a:off x="5124000" y="2916975"/>
            <a:ext cx="3300000" cy="155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42" name="Google Shape;42;p7"/>
          <p:cNvSpPr txBox="1"/>
          <p:nvPr>
            <p:ph type="title"/>
          </p:nvPr>
        </p:nvSpPr>
        <p:spPr>
          <a:xfrm>
            <a:off x="5123925" y="374604"/>
            <a:ext cx="3300000" cy="215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p:nvPr/>
        </p:nvSpPr>
        <p:spPr>
          <a:xfrm>
            <a:off x="-1356675" y="164125"/>
            <a:ext cx="2208900" cy="22599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2626950" y="582000"/>
            <a:ext cx="3890100" cy="39795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7" name="Google Shape;47;p8"/>
          <p:cNvSpPr/>
          <p:nvPr/>
        </p:nvSpPr>
        <p:spPr>
          <a:xfrm>
            <a:off x="8201625" y="3127550"/>
            <a:ext cx="2208900" cy="22599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txBox="1"/>
          <p:nvPr>
            <p:ph type="title"/>
          </p:nvPr>
        </p:nvSpPr>
        <p:spPr>
          <a:xfrm>
            <a:off x="3861425" y="1289529"/>
            <a:ext cx="4715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 name="Google Shape;51;p9"/>
          <p:cNvSpPr txBox="1"/>
          <p:nvPr>
            <p:ph idx="1" type="subTitle"/>
          </p:nvPr>
        </p:nvSpPr>
        <p:spPr>
          <a:xfrm>
            <a:off x="3861425" y="2277450"/>
            <a:ext cx="3733200" cy="101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solidFill>
                  <a:schemeClr val="lt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52" name="Google Shape;52;p9"/>
          <p:cNvSpPr/>
          <p:nvPr/>
        </p:nvSpPr>
        <p:spPr>
          <a:xfrm>
            <a:off x="8301625" y="4243923"/>
            <a:ext cx="1105200" cy="11304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type="title"/>
          </p:nvPr>
        </p:nvSpPr>
        <p:spPr>
          <a:xfrm>
            <a:off x="4319025" y="463800"/>
            <a:ext cx="4202400" cy="23655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SzPts val="3500"/>
              <a:buNone/>
              <a:defRPr sz="4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Jost"/>
              <a:buNone/>
              <a:defRPr b="1" sz="3500">
                <a:solidFill>
                  <a:schemeClr val="dk1"/>
                </a:solidFill>
                <a:latin typeface="Jost"/>
                <a:ea typeface="Jost"/>
                <a:cs typeface="Jost"/>
                <a:sym typeface="Jost"/>
              </a:defRPr>
            </a:lvl1pPr>
            <a:lvl2pPr lvl="1" rtl="0">
              <a:spcBef>
                <a:spcPts val="0"/>
              </a:spcBef>
              <a:spcAft>
                <a:spcPts val="0"/>
              </a:spcAft>
              <a:buClr>
                <a:schemeClr val="dk1"/>
              </a:buClr>
              <a:buSzPts val="3500"/>
              <a:buFont typeface="Jost"/>
              <a:buNone/>
              <a:defRPr b="1" sz="3500">
                <a:solidFill>
                  <a:schemeClr val="dk1"/>
                </a:solidFill>
                <a:latin typeface="Jost"/>
                <a:ea typeface="Jost"/>
                <a:cs typeface="Jost"/>
                <a:sym typeface="Jost"/>
              </a:defRPr>
            </a:lvl2pPr>
            <a:lvl3pPr lvl="2" rtl="0">
              <a:spcBef>
                <a:spcPts val="0"/>
              </a:spcBef>
              <a:spcAft>
                <a:spcPts val="0"/>
              </a:spcAft>
              <a:buClr>
                <a:schemeClr val="dk1"/>
              </a:buClr>
              <a:buSzPts val="3500"/>
              <a:buFont typeface="Jost"/>
              <a:buNone/>
              <a:defRPr b="1" sz="3500">
                <a:solidFill>
                  <a:schemeClr val="dk1"/>
                </a:solidFill>
                <a:latin typeface="Jost"/>
                <a:ea typeface="Jost"/>
                <a:cs typeface="Jost"/>
                <a:sym typeface="Jost"/>
              </a:defRPr>
            </a:lvl3pPr>
            <a:lvl4pPr lvl="3" rtl="0">
              <a:spcBef>
                <a:spcPts val="0"/>
              </a:spcBef>
              <a:spcAft>
                <a:spcPts val="0"/>
              </a:spcAft>
              <a:buClr>
                <a:schemeClr val="dk1"/>
              </a:buClr>
              <a:buSzPts val="3500"/>
              <a:buFont typeface="Jost"/>
              <a:buNone/>
              <a:defRPr b="1" sz="3500">
                <a:solidFill>
                  <a:schemeClr val="dk1"/>
                </a:solidFill>
                <a:latin typeface="Jost"/>
                <a:ea typeface="Jost"/>
                <a:cs typeface="Jost"/>
                <a:sym typeface="Jost"/>
              </a:defRPr>
            </a:lvl4pPr>
            <a:lvl5pPr lvl="4" rtl="0">
              <a:spcBef>
                <a:spcPts val="0"/>
              </a:spcBef>
              <a:spcAft>
                <a:spcPts val="0"/>
              </a:spcAft>
              <a:buClr>
                <a:schemeClr val="dk1"/>
              </a:buClr>
              <a:buSzPts val="3500"/>
              <a:buFont typeface="Jost"/>
              <a:buNone/>
              <a:defRPr b="1" sz="3500">
                <a:solidFill>
                  <a:schemeClr val="dk1"/>
                </a:solidFill>
                <a:latin typeface="Jost"/>
                <a:ea typeface="Jost"/>
                <a:cs typeface="Jost"/>
                <a:sym typeface="Jost"/>
              </a:defRPr>
            </a:lvl5pPr>
            <a:lvl6pPr lvl="5" rtl="0">
              <a:spcBef>
                <a:spcPts val="0"/>
              </a:spcBef>
              <a:spcAft>
                <a:spcPts val="0"/>
              </a:spcAft>
              <a:buClr>
                <a:schemeClr val="dk1"/>
              </a:buClr>
              <a:buSzPts val="3500"/>
              <a:buFont typeface="Jost"/>
              <a:buNone/>
              <a:defRPr b="1" sz="3500">
                <a:solidFill>
                  <a:schemeClr val="dk1"/>
                </a:solidFill>
                <a:latin typeface="Jost"/>
                <a:ea typeface="Jost"/>
                <a:cs typeface="Jost"/>
                <a:sym typeface="Jost"/>
              </a:defRPr>
            </a:lvl6pPr>
            <a:lvl7pPr lvl="6" rtl="0">
              <a:spcBef>
                <a:spcPts val="0"/>
              </a:spcBef>
              <a:spcAft>
                <a:spcPts val="0"/>
              </a:spcAft>
              <a:buClr>
                <a:schemeClr val="dk1"/>
              </a:buClr>
              <a:buSzPts val="3500"/>
              <a:buFont typeface="Jost"/>
              <a:buNone/>
              <a:defRPr b="1" sz="3500">
                <a:solidFill>
                  <a:schemeClr val="dk1"/>
                </a:solidFill>
                <a:latin typeface="Jost"/>
                <a:ea typeface="Jost"/>
                <a:cs typeface="Jost"/>
                <a:sym typeface="Jost"/>
              </a:defRPr>
            </a:lvl7pPr>
            <a:lvl8pPr lvl="7" rtl="0">
              <a:spcBef>
                <a:spcPts val="0"/>
              </a:spcBef>
              <a:spcAft>
                <a:spcPts val="0"/>
              </a:spcAft>
              <a:buClr>
                <a:schemeClr val="dk1"/>
              </a:buClr>
              <a:buSzPts val="3500"/>
              <a:buFont typeface="Jost"/>
              <a:buNone/>
              <a:defRPr b="1" sz="3500">
                <a:solidFill>
                  <a:schemeClr val="dk1"/>
                </a:solidFill>
                <a:latin typeface="Jost"/>
                <a:ea typeface="Jost"/>
                <a:cs typeface="Jost"/>
                <a:sym typeface="Jost"/>
              </a:defRPr>
            </a:lvl8pPr>
            <a:lvl9pPr lvl="8" rtl="0">
              <a:spcBef>
                <a:spcPts val="0"/>
              </a:spcBef>
              <a:spcAft>
                <a:spcPts val="0"/>
              </a:spcAft>
              <a:buClr>
                <a:schemeClr val="dk1"/>
              </a:buClr>
              <a:buSzPts val="3500"/>
              <a:buFont typeface="Jost"/>
              <a:buNone/>
              <a:defRPr b="1" sz="3500">
                <a:solidFill>
                  <a:schemeClr val="dk1"/>
                </a:solidFill>
                <a:latin typeface="Jost"/>
                <a:ea typeface="Jost"/>
                <a:cs typeface="Jost"/>
                <a:sym typeface="Jos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Font typeface="Spinnaker"/>
              <a:buChar char="●"/>
              <a:defRPr sz="1600">
                <a:solidFill>
                  <a:schemeClr val="dk2"/>
                </a:solidFill>
                <a:latin typeface="Spinnaker"/>
                <a:ea typeface="Spinnaker"/>
                <a:cs typeface="Spinnaker"/>
                <a:sym typeface="Spinnaker"/>
              </a:defRPr>
            </a:lvl1pPr>
            <a:lvl2pPr indent="-330200" lvl="1" marL="914400">
              <a:lnSpc>
                <a:spcPct val="100000"/>
              </a:lnSpc>
              <a:spcBef>
                <a:spcPts val="1600"/>
              </a:spcBef>
              <a:spcAft>
                <a:spcPts val="0"/>
              </a:spcAft>
              <a:buClr>
                <a:schemeClr val="dk2"/>
              </a:buClr>
              <a:buSzPts val="1600"/>
              <a:buFont typeface="Spinnaker"/>
              <a:buChar char="○"/>
              <a:defRPr sz="1600">
                <a:solidFill>
                  <a:schemeClr val="dk2"/>
                </a:solidFill>
                <a:latin typeface="Spinnaker"/>
                <a:ea typeface="Spinnaker"/>
                <a:cs typeface="Spinnaker"/>
                <a:sym typeface="Spinnaker"/>
              </a:defRPr>
            </a:lvl2pPr>
            <a:lvl3pPr indent="-330200" lvl="2" marL="1371600">
              <a:lnSpc>
                <a:spcPct val="100000"/>
              </a:lnSpc>
              <a:spcBef>
                <a:spcPts val="1600"/>
              </a:spcBef>
              <a:spcAft>
                <a:spcPts val="0"/>
              </a:spcAft>
              <a:buClr>
                <a:schemeClr val="dk2"/>
              </a:buClr>
              <a:buSzPts val="1600"/>
              <a:buFont typeface="Spinnaker"/>
              <a:buChar char="■"/>
              <a:defRPr sz="1600">
                <a:solidFill>
                  <a:schemeClr val="dk2"/>
                </a:solidFill>
                <a:latin typeface="Spinnaker"/>
                <a:ea typeface="Spinnaker"/>
                <a:cs typeface="Spinnaker"/>
                <a:sym typeface="Spinnaker"/>
              </a:defRPr>
            </a:lvl3pPr>
            <a:lvl4pPr indent="-330200" lvl="3" marL="1828800">
              <a:lnSpc>
                <a:spcPct val="100000"/>
              </a:lnSpc>
              <a:spcBef>
                <a:spcPts val="1600"/>
              </a:spcBef>
              <a:spcAft>
                <a:spcPts val="0"/>
              </a:spcAft>
              <a:buClr>
                <a:schemeClr val="dk2"/>
              </a:buClr>
              <a:buSzPts val="1600"/>
              <a:buFont typeface="Spinnaker"/>
              <a:buChar char="●"/>
              <a:defRPr sz="1600">
                <a:solidFill>
                  <a:schemeClr val="dk2"/>
                </a:solidFill>
                <a:latin typeface="Spinnaker"/>
                <a:ea typeface="Spinnaker"/>
                <a:cs typeface="Spinnaker"/>
                <a:sym typeface="Spinnaker"/>
              </a:defRPr>
            </a:lvl4pPr>
            <a:lvl5pPr indent="-330200" lvl="4" marL="2286000">
              <a:lnSpc>
                <a:spcPct val="100000"/>
              </a:lnSpc>
              <a:spcBef>
                <a:spcPts val="1600"/>
              </a:spcBef>
              <a:spcAft>
                <a:spcPts val="0"/>
              </a:spcAft>
              <a:buClr>
                <a:schemeClr val="dk2"/>
              </a:buClr>
              <a:buSzPts val="1600"/>
              <a:buFont typeface="Spinnaker"/>
              <a:buChar char="○"/>
              <a:defRPr sz="1600">
                <a:solidFill>
                  <a:schemeClr val="dk2"/>
                </a:solidFill>
                <a:latin typeface="Spinnaker"/>
                <a:ea typeface="Spinnaker"/>
                <a:cs typeface="Spinnaker"/>
                <a:sym typeface="Spinnaker"/>
              </a:defRPr>
            </a:lvl5pPr>
            <a:lvl6pPr indent="-330200" lvl="5" marL="2743200">
              <a:lnSpc>
                <a:spcPct val="100000"/>
              </a:lnSpc>
              <a:spcBef>
                <a:spcPts val="1600"/>
              </a:spcBef>
              <a:spcAft>
                <a:spcPts val="0"/>
              </a:spcAft>
              <a:buClr>
                <a:schemeClr val="dk2"/>
              </a:buClr>
              <a:buSzPts val="1600"/>
              <a:buFont typeface="Spinnaker"/>
              <a:buChar char="■"/>
              <a:defRPr sz="1600">
                <a:solidFill>
                  <a:schemeClr val="dk2"/>
                </a:solidFill>
                <a:latin typeface="Spinnaker"/>
                <a:ea typeface="Spinnaker"/>
                <a:cs typeface="Spinnaker"/>
                <a:sym typeface="Spinnaker"/>
              </a:defRPr>
            </a:lvl6pPr>
            <a:lvl7pPr indent="-330200" lvl="6" marL="3200400">
              <a:lnSpc>
                <a:spcPct val="100000"/>
              </a:lnSpc>
              <a:spcBef>
                <a:spcPts val="1600"/>
              </a:spcBef>
              <a:spcAft>
                <a:spcPts val="0"/>
              </a:spcAft>
              <a:buClr>
                <a:schemeClr val="dk2"/>
              </a:buClr>
              <a:buSzPts val="1600"/>
              <a:buFont typeface="Spinnaker"/>
              <a:buChar char="●"/>
              <a:defRPr sz="1600">
                <a:solidFill>
                  <a:schemeClr val="dk2"/>
                </a:solidFill>
                <a:latin typeface="Spinnaker"/>
                <a:ea typeface="Spinnaker"/>
                <a:cs typeface="Spinnaker"/>
                <a:sym typeface="Spinnaker"/>
              </a:defRPr>
            </a:lvl7pPr>
            <a:lvl8pPr indent="-330200" lvl="7" marL="3657600">
              <a:lnSpc>
                <a:spcPct val="100000"/>
              </a:lnSpc>
              <a:spcBef>
                <a:spcPts val="1600"/>
              </a:spcBef>
              <a:spcAft>
                <a:spcPts val="0"/>
              </a:spcAft>
              <a:buClr>
                <a:schemeClr val="dk2"/>
              </a:buClr>
              <a:buSzPts val="1600"/>
              <a:buFont typeface="Spinnaker"/>
              <a:buChar char="○"/>
              <a:defRPr sz="1600">
                <a:solidFill>
                  <a:schemeClr val="dk2"/>
                </a:solidFill>
                <a:latin typeface="Spinnaker"/>
                <a:ea typeface="Spinnaker"/>
                <a:cs typeface="Spinnaker"/>
                <a:sym typeface="Spinnaker"/>
              </a:defRPr>
            </a:lvl8pPr>
            <a:lvl9pPr indent="-330200" lvl="8" marL="4114800">
              <a:lnSpc>
                <a:spcPct val="100000"/>
              </a:lnSpc>
              <a:spcBef>
                <a:spcPts val="1600"/>
              </a:spcBef>
              <a:spcAft>
                <a:spcPts val="1600"/>
              </a:spcAft>
              <a:buClr>
                <a:schemeClr val="dk2"/>
              </a:buClr>
              <a:buSzPts val="1600"/>
              <a:buFont typeface="Spinnaker"/>
              <a:buChar char="■"/>
              <a:defRPr sz="1600">
                <a:solidFill>
                  <a:schemeClr val="dk2"/>
                </a:solidFill>
                <a:latin typeface="Spinnaker"/>
                <a:ea typeface="Spinnaker"/>
                <a:cs typeface="Spinnaker"/>
                <a:sym typeface="Spinnak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p:nvPr/>
        </p:nvSpPr>
        <p:spPr>
          <a:xfrm>
            <a:off x="2873475" y="2744150"/>
            <a:ext cx="3434100" cy="617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a:off x="-449450" y="-755175"/>
            <a:ext cx="4672200" cy="46590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ph type="ctrTitle"/>
          </p:nvPr>
        </p:nvSpPr>
        <p:spPr>
          <a:xfrm>
            <a:off x="-111750" y="1227825"/>
            <a:ext cx="9367500" cy="26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BUILDING AND ANALYZING DATA, </a:t>
            </a:r>
            <a:endParaRPr sz="3000"/>
          </a:p>
          <a:p>
            <a:pPr indent="0" lvl="0" marL="0" rtl="0" algn="ctr">
              <a:spcBef>
                <a:spcPts val="0"/>
              </a:spcBef>
              <a:spcAft>
                <a:spcPts val="0"/>
              </a:spcAft>
              <a:buNone/>
            </a:pPr>
            <a:r>
              <a:rPr lang="en" sz="3000"/>
              <a:t>OPTIMIZING HUMAN RESOURCE </a:t>
            </a:r>
            <a:endParaRPr sz="3000"/>
          </a:p>
          <a:p>
            <a:pPr indent="0" lvl="0" marL="0" rtl="0" algn="ctr">
              <a:spcBef>
                <a:spcPts val="0"/>
              </a:spcBef>
              <a:spcAft>
                <a:spcPts val="0"/>
              </a:spcAft>
              <a:buNone/>
            </a:pPr>
            <a:r>
              <a:rPr lang="en" sz="3000"/>
              <a:t>PROCESSES IN BUSINESS ACTIVITIES</a:t>
            </a:r>
            <a:endParaRPr sz="3000"/>
          </a:p>
          <a:p>
            <a:pPr indent="0" lvl="0" marL="0" rtl="0" algn="ctr">
              <a:spcBef>
                <a:spcPts val="0"/>
              </a:spcBef>
              <a:spcAft>
                <a:spcPts val="0"/>
              </a:spcAft>
              <a:buNone/>
            </a:pPr>
            <a:r>
              <a:t/>
            </a:r>
            <a:endParaRPr sz="3000"/>
          </a:p>
        </p:txBody>
      </p:sp>
      <p:sp>
        <p:nvSpPr>
          <p:cNvPr id="226" name="Google Shape;226;p31"/>
          <p:cNvSpPr txBox="1"/>
          <p:nvPr>
            <p:ph idx="1" type="subTitle"/>
          </p:nvPr>
        </p:nvSpPr>
        <p:spPr>
          <a:xfrm>
            <a:off x="3113925" y="2660700"/>
            <a:ext cx="31935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Business Intelligence and Decision Support System</a:t>
            </a:r>
            <a:endParaRPr b="1" sz="1800"/>
          </a:p>
          <a:p>
            <a:pPr indent="0" lvl="0" marL="0" rtl="0" algn="l">
              <a:spcBef>
                <a:spcPts val="0"/>
              </a:spcBef>
              <a:spcAft>
                <a:spcPts val="0"/>
              </a:spcAft>
              <a:buNone/>
            </a:pPr>
            <a:r>
              <a:t/>
            </a:r>
            <a:endParaRPr b="1" sz="1800"/>
          </a:p>
        </p:txBody>
      </p:sp>
      <p:sp>
        <p:nvSpPr>
          <p:cNvPr id="227" name="Google Shape;227;p31"/>
          <p:cNvSpPr/>
          <p:nvPr/>
        </p:nvSpPr>
        <p:spPr>
          <a:xfrm>
            <a:off x="-1100" y="29857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txBox="1"/>
          <p:nvPr>
            <p:ph idx="1" type="subTitle"/>
          </p:nvPr>
        </p:nvSpPr>
        <p:spPr>
          <a:xfrm>
            <a:off x="2228225" y="3152700"/>
            <a:ext cx="4784100" cy="3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325D79"/>
              </a:solidFill>
            </a:endParaRPr>
          </a:p>
          <a:p>
            <a:pPr indent="0" lvl="0" marL="0" rtl="0" algn="ctr">
              <a:spcBef>
                <a:spcPts val="0"/>
              </a:spcBef>
              <a:spcAft>
                <a:spcPts val="0"/>
              </a:spcAft>
              <a:buNone/>
            </a:pPr>
            <a:r>
              <a:rPr b="1" lang="en">
                <a:solidFill>
                  <a:srgbClr val="325D79"/>
                </a:solidFill>
              </a:rPr>
              <a:t>Lecturer: </a:t>
            </a:r>
            <a:r>
              <a:rPr lang="en">
                <a:solidFill>
                  <a:srgbClr val="325D79"/>
                </a:solidFill>
              </a:rPr>
              <a:t>Nguyen Van Ho</a:t>
            </a:r>
            <a:endParaRPr>
              <a:solidFill>
                <a:srgbClr val="325D79"/>
              </a:solidFill>
            </a:endParaRPr>
          </a:p>
          <a:p>
            <a:pPr indent="0" lvl="0" marL="0" rtl="0" algn="ctr">
              <a:spcBef>
                <a:spcPts val="0"/>
              </a:spcBef>
              <a:spcAft>
                <a:spcPts val="0"/>
              </a:spcAft>
              <a:buNone/>
            </a:pPr>
            <a:r>
              <a:rPr b="1" lang="en">
                <a:solidFill>
                  <a:srgbClr val="325D79"/>
                </a:solidFill>
              </a:rPr>
              <a:t>Teaching Assistant: </a:t>
            </a:r>
            <a:r>
              <a:rPr lang="en">
                <a:solidFill>
                  <a:srgbClr val="325D79"/>
                </a:solidFill>
              </a:rPr>
              <a:t>Nguyen Van Tuyen</a:t>
            </a:r>
            <a:endParaRPr b="1">
              <a:solidFill>
                <a:srgbClr val="325D79"/>
              </a:solidFill>
            </a:endParaRPr>
          </a:p>
          <a:p>
            <a:pPr indent="0" lvl="0" marL="0" rtl="0" algn="ctr">
              <a:spcBef>
                <a:spcPts val="0"/>
              </a:spcBef>
              <a:spcAft>
                <a:spcPts val="0"/>
              </a:spcAft>
              <a:buNone/>
            </a:pPr>
            <a:r>
              <a:rPr b="1" lang="en">
                <a:solidFill>
                  <a:srgbClr val="325D79"/>
                </a:solidFill>
              </a:rPr>
              <a:t>Implementation: </a:t>
            </a:r>
            <a:r>
              <a:rPr lang="en">
                <a:solidFill>
                  <a:srgbClr val="325D79"/>
                </a:solidFill>
              </a:rPr>
              <a:t>Group 13 – Class K19406</a:t>
            </a:r>
            <a:endParaRPr>
              <a:solidFill>
                <a:srgbClr val="325D79"/>
              </a:solidFill>
            </a:endParaRPr>
          </a:p>
          <a:p>
            <a:pPr indent="0" lvl="0" marL="0" rtl="0" algn="ctr">
              <a:spcBef>
                <a:spcPts val="0"/>
              </a:spcBef>
              <a:spcAft>
                <a:spcPts val="0"/>
              </a:spcAft>
              <a:buNone/>
            </a:pPr>
            <a:r>
              <a:t/>
            </a:r>
            <a:endParaRPr b="1">
              <a:solidFill>
                <a:srgbClr val="325D7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txBox="1"/>
          <p:nvPr>
            <p:ph type="title"/>
          </p:nvPr>
        </p:nvSpPr>
        <p:spPr>
          <a:xfrm>
            <a:off x="253889" y="274825"/>
            <a:ext cx="7954800" cy="9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2.2 Data warehouse and data mart</a:t>
            </a:r>
            <a:endParaRPr sz="3000"/>
          </a:p>
          <a:p>
            <a:pPr indent="0" lvl="0" marL="0" rtl="0" algn="l">
              <a:spcBef>
                <a:spcPts val="0"/>
              </a:spcBef>
              <a:spcAft>
                <a:spcPts val="0"/>
              </a:spcAft>
              <a:buNone/>
            </a:pPr>
            <a:r>
              <a:rPr lang="en" sz="2500"/>
              <a:t>2.2.1 What are data warehouse and data mart?</a:t>
            </a:r>
            <a:endParaRPr sz="2500"/>
          </a:p>
        </p:txBody>
      </p:sp>
      <p:sp>
        <p:nvSpPr>
          <p:cNvPr id="388" name="Google Shape;388;p40"/>
          <p:cNvSpPr/>
          <p:nvPr/>
        </p:nvSpPr>
        <p:spPr>
          <a:xfrm>
            <a:off x="4733952" y="1317226"/>
            <a:ext cx="274500" cy="28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4811894" y="3733227"/>
            <a:ext cx="274500" cy="28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0" name="Google Shape;390;p40"/>
          <p:cNvSpPr txBox="1"/>
          <p:nvPr>
            <p:ph idx="4294967295" type="subTitle"/>
          </p:nvPr>
        </p:nvSpPr>
        <p:spPr>
          <a:xfrm>
            <a:off x="4959500" y="1659725"/>
            <a:ext cx="3919500" cy="19356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800">
                <a:solidFill>
                  <a:schemeClr val="dk1"/>
                </a:solidFill>
              </a:rPr>
              <a:t>A type of data management system that is designed to enable and support business intelligence (BI) activities, especially analytics. Perform queries and analysis and often contain large amounts of historical data.</a:t>
            </a:r>
            <a:endParaRPr sz="1800">
              <a:solidFill>
                <a:schemeClr val="dk1"/>
              </a:solidFill>
            </a:endParaRPr>
          </a:p>
        </p:txBody>
      </p:sp>
      <p:sp>
        <p:nvSpPr>
          <p:cNvPr id="391" name="Google Shape;391;p40"/>
          <p:cNvSpPr txBox="1"/>
          <p:nvPr>
            <p:ph idx="4294967295" type="title"/>
          </p:nvPr>
        </p:nvSpPr>
        <p:spPr>
          <a:xfrm>
            <a:off x="5086405" y="3691373"/>
            <a:ext cx="260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DATA MART</a:t>
            </a:r>
            <a:endParaRPr sz="1700"/>
          </a:p>
        </p:txBody>
      </p:sp>
      <p:sp>
        <p:nvSpPr>
          <p:cNvPr id="392" name="Google Shape;392;p40"/>
          <p:cNvSpPr txBox="1"/>
          <p:nvPr>
            <p:ph idx="4294967295" type="subTitle"/>
          </p:nvPr>
        </p:nvSpPr>
        <p:spPr>
          <a:xfrm>
            <a:off x="4959500" y="3999525"/>
            <a:ext cx="4184400" cy="120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A subject-oriented database that is often a partitioned segment of an enterprise data warehouse</a:t>
            </a:r>
            <a:endParaRPr sz="1800">
              <a:solidFill>
                <a:schemeClr val="dk1"/>
              </a:solidFill>
            </a:endParaRPr>
          </a:p>
        </p:txBody>
      </p:sp>
      <p:sp>
        <p:nvSpPr>
          <p:cNvPr id="393" name="Google Shape;393;p40"/>
          <p:cNvSpPr txBox="1"/>
          <p:nvPr>
            <p:ph idx="4294967295" type="title"/>
          </p:nvPr>
        </p:nvSpPr>
        <p:spPr>
          <a:xfrm>
            <a:off x="5086405" y="1240464"/>
            <a:ext cx="260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DATA WAREHOUSE</a:t>
            </a:r>
            <a:endParaRPr sz="1700"/>
          </a:p>
        </p:txBody>
      </p:sp>
      <p:pic>
        <p:nvPicPr>
          <p:cNvPr id="394" name="Google Shape;394;p40"/>
          <p:cNvPicPr preferRelativeResize="0"/>
          <p:nvPr/>
        </p:nvPicPr>
        <p:blipFill>
          <a:blip r:embed="rId3">
            <a:alphaModFix/>
          </a:blip>
          <a:stretch>
            <a:fillRect/>
          </a:stretch>
        </p:blipFill>
        <p:spPr>
          <a:xfrm>
            <a:off x="253900" y="1419750"/>
            <a:ext cx="4402099" cy="2948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1"/>
          <p:cNvSpPr txBox="1"/>
          <p:nvPr>
            <p:ph idx="1" type="subTitle"/>
          </p:nvPr>
        </p:nvSpPr>
        <p:spPr>
          <a:xfrm>
            <a:off x="239200" y="1398475"/>
            <a:ext cx="4473300" cy="228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t>ETL, which stands for extract, transform and load, is a data integration process that combines data from multiple data sources into a single, consistent data store that is loaded into a data warehouse or other target system</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00" name="Google Shape;400;p41"/>
          <p:cNvSpPr txBox="1"/>
          <p:nvPr>
            <p:ph type="title"/>
          </p:nvPr>
        </p:nvSpPr>
        <p:spPr>
          <a:xfrm>
            <a:off x="239205" y="448966"/>
            <a:ext cx="3887400" cy="9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2.3 ETL process</a:t>
            </a:r>
            <a:endParaRPr sz="3000">
              <a:solidFill>
                <a:schemeClr val="dk1"/>
              </a:solidFill>
            </a:endParaRPr>
          </a:p>
          <a:p>
            <a:pPr indent="0" lvl="0" marL="0" rtl="0" algn="l">
              <a:spcBef>
                <a:spcPts val="0"/>
              </a:spcBef>
              <a:spcAft>
                <a:spcPts val="0"/>
              </a:spcAft>
              <a:buNone/>
            </a:pPr>
            <a:r>
              <a:rPr lang="en" sz="2400">
                <a:solidFill>
                  <a:schemeClr val="dk1"/>
                </a:solidFill>
              </a:rPr>
              <a:t>2.3.1 What is ETL?</a:t>
            </a:r>
            <a:endParaRPr sz="2400">
              <a:solidFill>
                <a:schemeClr val="dk1"/>
              </a:solidFill>
            </a:endParaRPr>
          </a:p>
        </p:txBody>
      </p:sp>
      <p:sp>
        <p:nvSpPr>
          <p:cNvPr id="401" name="Google Shape;401;p41"/>
          <p:cNvSpPr txBox="1"/>
          <p:nvPr>
            <p:ph type="title"/>
          </p:nvPr>
        </p:nvSpPr>
        <p:spPr>
          <a:xfrm>
            <a:off x="4875700" y="1233832"/>
            <a:ext cx="3887400" cy="15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pinnaker"/>
                <a:ea typeface="Spinnaker"/>
                <a:cs typeface="Spinnaker"/>
                <a:sym typeface="Spinnaker"/>
              </a:rPr>
              <a:t> Why do you need ETL</a:t>
            </a:r>
            <a:endParaRPr sz="1800">
              <a:solidFill>
                <a:schemeClr val="dk1"/>
              </a:solidFill>
              <a:latin typeface="Spinnaker"/>
              <a:ea typeface="Spinnaker"/>
              <a:cs typeface="Spinnaker"/>
              <a:sym typeface="Spinnaker"/>
            </a:endParaRPr>
          </a:p>
        </p:txBody>
      </p:sp>
      <p:sp>
        <p:nvSpPr>
          <p:cNvPr id="402" name="Google Shape;402;p41"/>
          <p:cNvSpPr txBox="1"/>
          <p:nvPr>
            <p:ph idx="1" type="subTitle"/>
          </p:nvPr>
        </p:nvSpPr>
        <p:spPr>
          <a:xfrm>
            <a:off x="5001400" y="1567325"/>
            <a:ext cx="4473300" cy="25911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1800"/>
              <a:t>Time-Efficiency.</a:t>
            </a:r>
            <a:endParaRPr sz="1800"/>
          </a:p>
          <a:p>
            <a:pPr indent="-374650" lvl="0" marL="457200" rtl="0" algn="l">
              <a:spcBef>
                <a:spcPts val="0"/>
              </a:spcBef>
              <a:spcAft>
                <a:spcPts val="0"/>
              </a:spcAft>
              <a:buSzPts val="2300"/>
              <a:buChar char="●"/>
            </a:pPr>
            <a:r>
              <a:rPr lang="en" sz="1800"/>
              <a:t>Handle Complex Data Easily.</a:t>
            </a:r>
            <a:endParaRPr sz="1800"/>
          </a:p>
          <a:p>
            <a:pPr indent="-374650" lvl="0" marL="457200" rtl="0" algn="l">
              <a:spcBef>
                <a:spcPts val="0"/>
              </a:spcBef>
              <a:spcAft>
                <a:spcPts val="0"/>
              </a:spcAft>
              <a:buSzPts val="2300"/>
              <a:buChar char="●"/>
            </a:pPr>
            <a:r>
              <a:rPr lang="en" sz="1800"/>
              <a:t>Reduced Error Probability.</a:t>
            </a:r>
            <a:endParaRPr sz="1800"/>
          </a:p>
          <a:p>
            <a:pPr indent="-374650" lvl="0" marL="457200" rtl="0" algn="l">
              <a:spcBef>
                <a:spcPts val="0"/>
              </a:spcBef>
              <a:spcAft>
                <a:spcPts val="0"/>
              </a:spcAft>
              <a:buSzPts val="2300"/>
              <a:buChar char="●"/>
            </a:pPr>
            <a:r>
              <a:rPr lang="en" sz="1800"/>
              <a:t>Improved Business Intelligence And ROI</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p:nvPr/>
        </p:nvSpPr>
        <p:spPr>
          <a:xfrm>
            <a:off x="-1331275" y="-2738975"/>
            <a:ext cx="4469100" cy="45714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
          <p:cNvSpPr txBox="1"/>
          <p:nvPr>
            <p:ph idx="1" type="subTitle"/>
          </p:nvPr>
        </p:nvSpPr>
        <p:spPr>
          <a:xfrm>
            <a:off x="1561975" y="655675"/>
            <a:ext cx="6865800" cy="17103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chemeClr val="dk1"/>
              </a:buClr>
              <a:buSzPts val="1700"/>
              <a:buChar char="●"/>
            </a:pPr>
            <a:r>
              <a:rPr lang="en" sz="1700">
                <a:solidFill>
                  <a:schemeClr val="dk1"/>
                </a:solidFill>
              </a:rPr>
              <a:t>Extraction- Data is extracted from the available internal and external sources.</a:t>
            </a:r>
            <a:endParaRPr sz="1700">
              <a:solidFill>
                <a:schemeClr val="dk1"/>
              </a:solidFill>
            </a:endParaRPr>
          </a:p>
          <a:p>
            <a:pPr indent="-336550" lvl="0" marL="457200" rtl="0" algn="just">
              <a:spcBef>
                <a:spcPts val="0"/>
              </a:spcBef>
              <a:spcAft>
                <a:spcPts val="0"/>
              </a:spcAft>
              <a:buClr>
                <a:schemeClr val="dk1"/>
              </a:buClr>
              <a:buSzPts val="1700"/>
              <a:buChar char="●"/>
            </a:pPr>
            <a:r>
              <a:rPr lang="en" sz="1700">
                <a:solidFill>
                  <a:schemeClr val="dk1"/>
                </a:solidFill>
              </a:rPr>
              <a:t>Transformation- The goal of the cleaning and transformation phase is to improve the quality of data extracted from different sources.</a:t>
            </a:r>
            <a:endParaRPr sz="1700">
              <a:solidFill>
                <a:schemeClr val="dk1"/>
              </a:solidFill>
            </a:endParaRPr>
          </a:p>
          <a:p>
            <a:pPr indent="-336550" lvl="0" marL="457200" rtl="0" algn="just">
              <a:spcBef>
                <a:spcPts val="0"/>
              </a:spcBef>
              <a:spcAft>
                <a:spcPts val="0"/>
              </a:spcAft>
              <a:buClr>
                <a:schemeClr val="dk1"/>
              </a:buClr>
              <a:buSzPts val="1700"/>
              <a:buChar char="●"/>
            </a:pPr>
            <a:r>
              <a:rPr lang="en" sz="1700">
                <a:solidFill>
                  <a:schemeClr val="dk1"/>
                </a:solidFill>
              </a:rPr>
              <a:t>Loading- After extraction and transformation, data is loaded into the tables of the data warehouse.</a:t>
            </a:r>
            <a:endParaRPr sz="1700">
              <a:solidFill>
                <a:schemeClr val="dk1"/>
              </a:solidFill>
            </a:endParaRPr>
          </a:p>
          <a:p>
            <a:pPr indent="0" lvl="0" marL="0" rtl="0" algn="just">
              <a:spcBef>
                <a:spcPts val="1600"/>
              </a:spcBef>
              <a:spcAft>
                <a:spcPts val="0"/>
              </a:spcAft>
              <a:buNone/>
            </a:pPr>
            <a:r>
              <a:t/>
            </a:r>
            <a:endParaRPr sz="1700">
              <a:solidFill>
                <a:schemeClr val="dk1"/>
              </a:solidFill>
            </a:endParaRPr>
          </a:p>
          <a:p>
            <a:pPr indent="0" lvl="0" marL="0" rtl="0" algn="just">
              <a:spcBef>
                <a:spcPts val="1600"/>
              </a:spcBef>
              <a:spcAft>
                <a:spcPts val="1600"/>
              </a:spcAft>
              <a:buNone/>
            </a:pPr>
            <a:r>
              <a:t/>
            </a:r>
            <a:endParaRPr sz="1700">
              <a:solidFill>
                <a:schemeClr val="dk1"/>
              </a:solidFill>
            </a:endParaRPr>
          </a:p>
        </p:txBody>
      </p:sp>
      <p:sp>
        <p:nvSpPr>
          <p:cNvPr id="409" name="Google Shape;409;p42"/>
          <p:cNvSpPr txBox="1"/>
          <p:nvPr>
            <p:ph type="title"/>
          </p:nvPr>
        </p:nvSpPr>
        <p:spPr>
          <a:xfrm>
            <a:off x="102875" y="155977"/>
            <a:ext cx="3949200" cy="12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2.3.2 ETL process</a:t>
            </a:r>
            <a:endParaRPr sz="2500"/>
          </a:p>
        </p:txBody>
      </p:sp>
      <p:sp>
        <p:nvSpPr>
          <p:cNvPr id="410" name="Google Shape;410;p42"/>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42"/>
          <p:cNvPicPr preferRelativeResize="0"/>
          <p:nvPr/>
        </p:nvPicPr>
        <p:blipFill>
          <a:blip r:embed="rId3">
            <a:alphaModFix/>
          </a:blip>
          <a:stretch>
            <a:fillRect/>
          </a:stretch>
        </p:blipFill>
        <p:spPr>
          <a:xfrm>
            <a:off x="1833075" y="2785539"/>
            <a:ext cx="6594699" cy="23712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3"/>
          <p:cNvPicPr preferRelativeResize="0"/>
          <p:nvPr/>
        </p:nvPicPr>
        <p:blipFill rotWithShape="1">
          <a:blip r:embed="rId3">
            <a:alphaModFix/>
          </a:blip>
          <a:srcRect b="0" l="24125" r="24125" t="0"/>
          <a:stretch/>
        </p:blipFill>
        <p:spPr>
          <a:xfrm>
            <a:off x="5229700" y="-6225"/>
            <a:ext cx="3835550" cy="5143500"/>
          </a:xfrm>
          <a:prstGeom prst="rect">
            <a:avLst/>
          </a:prstGeom>
          <a:noFill/>
          <a:ln>
            <a:noFill/>
          </a:ln>
        </p:spPr>
      </p:pic>
      <p:sp>
        <p:nvSpPr>
          <p:cNvPr id="417" name="Google Shape;417;p43"/>
          <p:cNvSpPr/>
          <p:nvPr/>
        </p:nvSpPr>
        <p:spPr>
          <a:xfrm>
            <a:off x="7633550" y="611850"/>
            <a:ext cx="3919800" cy="3919800"/>
          </a:xfrm>
          <a:prstGeom prst="pie">
            <a:avLst>
              <a:gd fmla="val 5365229" name="adj1"/>
              <a:gd fmla="val 16200000" name="adj2"/>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a:off x="-1100" y="6997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txBox="1"/>
          <p:nvPr>
            <p:ph idx="2" type="title"/>
          </p:nvPr>
        </p:nvSpPr>
        <p:spPr>
          <a:xfrm>
            <a:off x="880600" y="2077350"/>
            <a:ext cx="4349100" cy="84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3600"/>
              <a:t>REQUIREMENTS ANALYTICS AND </a:t>
            </a:r>
            <a:endParaRPr sz="3600"/>
          </a:p>
          <a:p>
            <a:pPr indent="0" lvl="0" marL="0" rtl="0" algn="l">
              <a:spcBef>
                <a:spcPts val="0"/>
              </a:spcBef>
              <a:spcAft>
                <a:spcPts val="0"/>
              </a:spcAft>
              <a:buNone/>
            </a:pPr>
            <a:r>
              <a:rPr lang="en" sz="3600"/>
              <a:t>INTRODUCTION TO BI SOLUTION</a:t>
            </a:r>
            <a:endParaRPr sz="3600"/>
          </a:p>
          <a:p>
            <a:pPr indent="0" lvl="0" marL="0" rtl="0" algn="l">
              <a:spcBef>
                <a:spcPts val="0"/>
              </a:spcBef>
              <a:spcAft>
                <a:spcPts val="0"/>
              </a:spcAft>
              <a:buNone/>
            </a:pPr>
            <a:r>
              <a:rPr lang="en" sz="3600"/>
              <a:t> </a:t>
            </a:r>
            <a:endParaRPr sz="3600"/>
          </a:p>
          <a:p>
            <a:pPr indent="0" lvl="0" marL="0" rtl="0" algn="l">
              <a:spcBef>
                <a:spcPts val="0"/>
              </a:spcBef>
              <a:spcAft>
                <a:spcPts val="0"/>
              </a:spcAft>
              <a:buNone/>
            </a:pPr>
            <a:r>
              <a:t/>
            </a:r>
            <a:endParaRPr sz="30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800"/>
          </a:p>
        </p:txBody>
      </p:sp>
      <p:sp>
        <p:nvSpPr>
          <p:cNvPr id="420" name="Google Shape;420;p43"/>
          <p:cNvSpPr txBox="1"/>
          <p:nvPr>
            <p:ph type="title"/>
          </p:nvPr>
        </p:nvSpPr>
        <p:spPr>
          <a:xfrm>
            <a:off x="880600" y="1103250"/>
            <a:ext cx="2330700" cy="12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chemeClr val="dk1"/>
                </a:solidFill>
              </a:rPr>
              <a:t>0</a:t>
            </a:r>
            <a:r>
              <a:rPr lang="en" sz="6400"/>
              <a:t>3</a:t>
            </a:r>
            <a:endParaRPr sz="6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4"/>
          <p:cNvSpPr txBox="1"/>
          <p:nvPr/>
        </p:nvSpPr>
        <p:spPr>
          <a:xfrm>
            <a:off x="1352313" y="660900"/>
            <a:ext cx="6249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3.1. Business process:</a:t>
            </a:r>
            <a:endParaRPr b="1" sz="3000">
              <a:solidFill>
                <a:schemeClr val="dk1"/>
              </a:solidFill>
              <a:latin typeface="Jost"/>
              <a:ea typeface="Jost"/>
              <a:cs typeface="Jost"/>
              <a:sym typeface="Jost"/>
            </a:endParaRPr>
          </a:p>
          <a:p>
            <a:pPr indent="0" lvl="0" marL="0" rtl="0" algn="l">
              <a:spcBef>
                <a:spcPts val="0"/>
              </a:spcBef>
              <a:spcAft>
                <a:spcPts val="0"/>
              </a:spcAft>
              <a:buNone/>
            </a:pPr>
            <a:r>
              <a:rPr b="1" lang="en" sz="2500">
                <a:solidFill>
                  <a:schemeClr val="dk1"/>
                </a:solidFill>
                <a:latin typeface="Jost"/>
                <a:ea typeface="Jost"/>
                <a:cs typeface="Jost"/>
                <a:sym typeface="Jost"/>
              </a:rPr>
              <a:t>3.1.1. Human resource department:</a:t>
            </a:r>
            <a:endParaRPr b="1" sz="2500">
              <a:solidFill>
                <a:schemeClr val="dk1"/>
              </a:solidFill>
              <a:latin typeface="Jost"/>
              <a:ea typeface="Jost"/>
              <a:cs typeface="Jost"/>
              <a:sym typeface="Jost"/>
            </a:endParaRPr>
          </a:p>
        </p:txBody>
      </p:sp>
      <p:sp>
        <p:nvSpPr>
          <p:cNvPr id="426" name="Google Shape;426;p44"/>
          <p:cNvSpPr txBox="1"/>
          <p:nvPr>
            <p:ph idx="4294967295" type="subTitle"/>
          </p:nvPr>
        </p:nvSpPr>
        <p:spPr>
          <a:xfrm>
            <a:off x="1424163" y="1611050"/>
            <a:ext cx="5299800" cy="496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Maximizing employee productivity.</a:t>
            </a:r>
            <a:endParaRPr sz="1800">
              <a:solidFill>
                <a:schemeClr val="dk1"/>
              </a:solidFill>
            </a:endParaRPr>
          </a:p>
        </p:txBody>
      </p:sp>
      <p:sp>
        <p:nvSpPr>
          <p:cNvPr id="427" name="Google Shape;427;p44"/>
          <p:cNvSpPr txBox="1"/>
          <p:nvPr/>
        </p:nvSpPr>
        <p:spPr>
          <a:xfrm>
            <a:off x="1424163" y="2007075"/>
            <a:ext cx="5186700" cy="7389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Font typeface="Spinnaker"/>
              <a:buChar char="●"/>
            </a:pPr>
            <a:r>
              <a:rPr lang="en" sz="1800">
                <a:solidFill>
                  <a:schemeClr val="dk1"/>
                </a:solidFill>
                <a:latin typeface="Spinnaker"/>
                <a:ea typeface="Spinnaker"/>
                <a:cs typeface="Spinnaker"/>
                <a:sym typeface="Spinnaker"/>
              </a:rPr>
              <a:t>Protecting the company from any issues that may arise within the workforce.</a:t>
            </a:r>
            <a:endParaRPr>
              <a:latin typeface="Spinnaker"/>
              <a:ea typeface="Spinnaker"/>
              <a:cs typeface="Spinnaker"/>
              <a:sym typeface="Spinnaker"/>
            </a:endParaRPr>
          </a:p>
        </p:txBody>
      </p:sp>
      <p:sp>
        <p:nvSpPr>
          <p:cNvPr id="428" name="Google Shape;428;p44"/>
          <p:cNvSpPr txBox="1"/>
          <p:nvPr/>
        </p:nvSpPr>
        <p:spPr>
          <a:xfrm>
            <a:off x="1429288" y="2745963"/>
            <a:ext cx="6362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Jost"/>
                <a:ea typeface="Jost"/>
                <a:cs typeface="Jost"/>
                <a:sym typeface="Jost"/>
              </a:rPr>
              <a:t>3.1.2. The purpose of Human resource</a:t>
            </a:r>
            <a:endParaRPr/>
          </a:p>
        </p:txBody>
      </p:sp>
      <p:sp>
        <p:nvSpPr>
          <p:cNvPr id="429" name="Google Shape;429;p44"/>
          <p:cNvSpPr txBox="1"/>
          <p:nvPr>
            <p:ph idx="4294967295" type="subTitle"/>
          </p:nvPr>
        </p:nvSpPr>
        <p:spPr>
          <a:xfrm>
            <a:off x="1446963" y="3277300"/>
            <a:ext cx="5299800" cy="496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Manage the numerous needs</a:t>
            </a:r>
            <a:endParaRPr sz="1800">
              <a:solidFill>
                <a:schemeClr val="dk1"/>
              </a:solidFill>
            </a:endParaRPr>
          </a:p>
        </p:txBody>
      </p:sp>
      <p:sp>
        <p:nvSpPr>
          <p:cNvPr id="430" name="Google Shape;430;p44"/>
          <p:cNvSpPr txBox="1"/>
          <p:nvPr/>
        </p:nvSpPr>
        <p:spPr>
          <a:xfrm>
            <a:off x="1429288" y="3667825"/>
            <a:ext cx="6249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Spinnaker"/>
              <a:buChar char="●"/>
            </a:pPr>
            <a:r>
              <a:rPr lang="en" sz="1800">
                <a:solidFill>
                  <a:schemeClr val="dk1"/>
                </a:solidFill>
                <a:latin typeface="Spinnaker"/>
                <a:ea typeface="Spinnaker"/>
                <a:cs typeface="Spinnaker"/>
                <a:sym typeface="Spinnaker"/>
              </a:rPr>
              <a:t>Maximizing the efficiency of an organization</a:t>
            </a:r>
            <a:endParaRPr sz="1800">
              <a:solidFill>
                <a:schemeClr val="dk1"/>
              </a:solidFill>
              <a:latin typeface="Spinnaker"/>
              <a:ea typeface="Spinnaker"/>
              <a:cs typeface="Spinnaker"/>
              <a:sym typeface="Spinnak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45"/>
          <p:cNvPicPr preferRelativeResize="0"/>
          <p:nvPr/>
        </p:nvPicPr>
        <p:blipFill>
          <a:blip r:embed="rId3">
            <a:alphaModFix/>
          </a:blip>
          <a:stretch>
            <a:fillRect/>
          </a:stretch>
        </p:blipFill>
        <p:spPr>
          <a:xfrm>
            <a:off x="2662788" y="1890775"/>
            <a:ext cx="4402050" cy="2954199"/>
          </a:xfrm>
          <a:prstGeom prst="rect">
            <a:avLst/>
          </a:prstGeom>
          <a:noFill/>
          <a:ln>
            <a:noFill/>
          </a:ln>
        </p:spPr>
      </p:pic>
      <p:sp>
        <p:nvSpPr>
          <p:cNvPr id="436" name="Google Shape;436;p45"/>
          <p:cNvSpPr txBox="1"/>
          <p:nvPr/>
        </p:nvSpPr>
        <p:spPr>
          <a:xfrm>
            <a:off x="1289188" y="298525"/>
            <a:ext cx="6292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Jost"/>
                <a:ea typeface="Jost"/>
                <a:cs typeface="Jost"/>
                <a:sym typeface="Jost"/>
              </a:rPr>
              <a:t>3.1.3.  Human resource process</a:t>
            </a:r>
            <a:endParaRPr b="1" sz="2500">
              <a:solidFill>
                <a:schemeClr val="dk1"/>
              </a:solidFill>
              <a:latin typeface="Jost"/>
              <a:ea typeface="Jost"/>
              <a:cs typeface="Jost"/>
              <a:sym typeface="Jost"/>
            </a:endParaRPr>
          </a:p>
          <a:p>
            <a:pPr indent="0" lvl="0" marL="0" rtl="0" algn="l">
              <a:spcBef>
                <a:spcPts val="0"/>
              </a:spcBef>
              <a:spcAft>
                <a:spcPts val="0"/>
              </a:spcAft>
              <a:buNone/>
            </a:pPr>
            <a:r>
              <a:rPr b="1" lang="en" sz="2000">
                <a:solidFill>
                  <a:schemeClr val="dk1"/>
                </a:solidFill>
                <a:latin typeface="Jost"/>
                <a:ea typeface="Jost"/>
                <a:cs typeface="Jost"/>
                <a:sym typeface="Jost"/>
              </a:rPr>
              <a:t>3.1.3.1. Recruitment process</a:t>
            </a:r>
            <a:endParaRPr b="1" sz="2000">
              <a:solidFill>
                <a:schemeClr val="dk1"/>
              </a:solidFill>
              <a:latin typeface="Jost"/>
              <a:ea typeface="Jost"/>
              <a:cs typeface="Jost"/>
              <a:sym typeface="Jost"/>
            </a:endParaRPr>
          </a:p>
        </p:txBody>
      </p:sp>
      <p:sp>
        <p:nvSpPr>
          <p:cNvPr id="437" name="Google Shape;437;p45"/>
          <p:cNvSpPr txBox="1"/>
          <p:nvPr/>
        </p:nvSpPr>
        <p:spPr>
          <a:xfrm>
            <a:off x="2136813" y="1141500"/>
            <a:ext cx="57180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Spinnaker"/>
                <a:ea typeface="Spinnaker"/>
                <a:cs typeface="Spinnaker"/>
                <a:sym typeface="Spinnaker"/>
              </a:rPr>
              <a:t>T</a:t>
            </a:r>
            <a:r>
              <a:rPr lang="en" sz="1800">
                <a:solidFill>
                  <a:schemeClr val="dk1"/>
                </a:solidFill>
                <a:latin typeface="Spinnaker"/>
                <a:ea typeface="Spinnaker"/>
                <a:cs typeface="Spinnaker"/>
                <a:sym typeface="Spinnaker"/>
              </a:rPr>
              <a:t>he first step in creating a powerful resource base</a:t>
            </a:r>
            <a:endParaRPr sz="1800">
              <a:solidFill>
                <a:schemeClr val="dk1"/>
              </a:solidFill>
              <a:latin typeface="Spinnaker"/>
              <a:ea typeface="Spinnaker"/>
              <a:cs typeface="Spinnaker"/>
              <a:sym typeface="Spinnak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p:nvPr/>
        </p:nvSpPr>
        <p:spPr>
          <a:xfrm>
            <a:off x="5365900" y="-3085250"/>
            <a:ext cx="4468200" cy="47430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6"/>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txBox="1"/>
          <p:nvPr>
            <p:ph idx="1" type="subTitle"/>
          </p:nvPr>
        </p:nvSpPr>
        <p:spPr>
          <a:xfrm>
            <a:off x="2812450" y="2814150"/>
            <a:ext cx="4884300" cy="21036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lang="en" sz="1800"/>
              <a:t>Leverages software and services to transform data into actionable insights that inform an organization’s strategic and tactical business decisions.</a:t>
            </a:r>
            <a:endParaRPr sz="1800"/>
          </a:p>
        </p:txBody>
      </p:sp>
      <p:sp>
        <p:nvSpPr>
          <p:cNvPr id="445" name="Google Shape;445;p46"/>
          <p:cNvSpPr txBox="1"/>
          <p:nvPr>
            <p:ph idx="1" type="subTitle"/>
          </p:nvPr>
        </p:nvSpPr>
        <p:spPr>
          <a:xfrm>
            <a:off x="6348231" y="3099675"/>
            <a:ext cx="33666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latin typeface="Jost"/>
              <a:ea typeface="Jost"/>
              <a:cs typeface="Jost"/>
              <a:sym typeface="Jost"/>
            </a:endParaRPr>
          </a:p>
          <a:p>
            <a:pPr indent="0" lvl="0" marL="0" rtl="0" algn="l">
              <a:spcBef>
                <a:spcPts val="1600"/>
              </a:spcBef>
              <a:spcAft>
                <a:spcPts val="1600"/>
              </a:spcAft>
              <a:buNone/>
            </a:pPr>
            <a:r>
              <a:t/>
            </a:r>
            <a:endParaRPr sz="2500">
              <a:latin typeface="Jost"/>
              <a:ea typeface="Jost"/>
              <a:cs typeface="Jost"/>
              <a:sym typeface="Jost"/>
            </a:endParaRPr>
          </a:p>
        </p:txBody>
      </p:sp>
      <p:sp>
        <p:nvSpPr>
          <p:cNvPr id="446" name="Google Shape;446;p46"/>
          <p:cNvSpPr txBox="1"/>
          <p:nvPr/>
        </p:nvSpPr>
        <p:spPr>
          <a:xfrm>
            <a:off x="775850" y="301725"/>
            <a:ext cx="6348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Jost"/>
                <a:ea typeface="Jost"/>
                <a:cs typeface="Jost"/>
                <a:sym typeface="Jost"/>
              </a:rPr>
              <a:t>3.1.3.  Human resource process</a:t>
            </a:r>
            <a:endParaRPr b="1" sz="2500">
              <a:solidFill>
                <a:schemeClr val="dk1"/>
              </a:solidFill>
              <a:latin typeface="Jost"/>
              <a:ea typeface="Jost"/>
              <a:cs typeface="Jost"/>
              <a:sym typeface="Jost"/>
            </a:endParaRPr>
          </a:p>
          <a:p>
            <a:pPr indent="0" lvl="0" marL="0" rtl="0" algn="l">
              <a:spcBef>
                <a:spcPts val="0"/>
              </a:spcBef>
              <a:spcAft>
                <a:spcPts val="0"/>
              </a:spcAft>
              <a:buNone/>
            </a:pPr>
            <a:r>
              <a:rPr b="1" lang="en" sz="2000">
                <a:solidFill>
                  <a:schemeClr val="dk1"/>
                </a:solidFill>
                <a:latin typeface="Jost"/>
                <a:ea typeface="Jost"/>
                <a:cs typeface="Jost"/>
                <a:sym typeface="Jost"/>
              </a:rPr>
              <a:t>3.1.3.2. Payroll process</a:t>
            </a:r>
            <a:endParaRPr b="1" sz="2000">
              <a:solidFill>
                <a:schemeClr val="dk1"/>
              </a:solidFill>
              <a:latin typeface="Jost"/>
              <a:ea typeface="Jost"/>
              <a:cs typeface="Jost"/>
              <a:sym typeface="Jost"/>
            </a:endParaRPr>
          </a:p>
        </p:txBody>
      </p:sp>
      <p:sp>
        <p:nvSpPr>
          <p:cNvPr id="447" name="Google Shape;447;p46"/>
          <p:cNvSpPr/>
          <p:nvPr/>
        </p:nvSpPr>
        <p:spPr>
          <a:xfrm>
            <a:off x="6483388" y="1816548"/>
            <a:ext cx="785700" cy="7626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Jost Black"/>
                <a:ea typeface="Jost Black"/>
                <a:cs typeface="Jost Black"/>
                <a:sym typeface="Jost Black"/>
              </a:rPr>
              <a:t>03</a:t>
            </a:r>
            <a:endParaRPr sz="1800">
              <a:solidFill>
                <a:schemeClr val="dk1"/>
              </a:solidFill>
              <a:latin typeface="Jost Black"/>
              <a:ea typeface="Jost Black"/>
              <a:cs typeface="Jost Black"/>
              <a:sym typeface="Jost Black"/>
            </a:endParaRPr>
          </a:p>
        </p:txBody>
      </p:sp>
      <p:sp>
        <p:nvSpPr>
          <p:cNvPr id="448" name="Google Shape;448;p46"/>
          <p:cNvSpPr/>
          <p:nvPr/>
        </p:nvSpPr>
        <p:spPr>
          <a:xfrm>
            <a:off x="1875325" y="1502001"/>
            <a:ext cx="665100" cy="6927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Jost Black"/>
                <a:ea typeface="Jost Black"/>
                <a:cs typeface="Jost Black"/>
                <a:sym typeface="Jost Black"/>
              </a:rPr>
              <a:t>01</a:t>
            </a:r>
            <a:endParaRPr sz="1800">
              <a:solidFill>
                <a:schemeClr val="dk1"/>
              </a:solidFill>
              <a:latin typeface="Jost Black"/>
              <a:ea typeface="Jost Black"/>
              <a:cs typeface="Jost Black"/>
              <a:sym typeface="Jost Black"/>
            </a:endParaRPr>
          </a:p>
        </p:txBody>
      </p:sp>
      <p:sp>
        <p:nvSpPr>
          <p:cNvPr id="449" name="Google Shape;449;p46"/>
          <p:cNvSpPr/>
          <p:nvPr/>
        </p:nvSpPr>
        <p:spPr>
          <a:xfrm>
            <a:off x="3517562" y="2766288"/>
            <a:ext cx="864900" cy="8772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Jost Black"/>
                <a:ea typeface="Jost Black"/>
                <a:cs typeface="Jost Black"/>
                <a:sym typeface="Jost Black"/>
              </a:rPr>
              <a:t>04</a:t>
            </a:r>
            <a:endParaRPr sz="1800">
              <a:solidFill>
                <a:schemeClr val="dk1"/>
              </a:solidFill>
              <a:latin typeface="Jost Black"/>
              <a:ea typeface="Jost Black"/>
              <a:cs typeface="Jost Black"/>
              <a:sym typeface="Jost Black"/>
            </a:endParaRPr>
          </a:p>
        </p:txBody>
      </p:sp>
      <p:cxnSp>
        <p:nvCxnSpPr>
          <p:cNvPr id="450" name="Google Shape;450;p46"/>
          <p:cNvCxnSpPr>
            <a:stCxn id="449" idx="2"/>
            <a:endCxn id="451" idx="0"/>
          </p:cNvCxnSpPr>
          <p:nvPr/>
        </p:nvCxnSpPr>
        <p:spPr>
          <a:xfrm rot="10800000">
            <a:off x="2272262" y="2660688"/>
            <a:ext cx="1245300" cy="544200"/>
          </a:xfrm>
          <a:prstGeom prst="curvedConnector4">
            <a:avLst>
              <a:gd fmla="val 32837" name="adj1"/>
              <a:gd fmla="val 143764" name="adj2"/>
            </a:avLst>
          </a:prstGeom>
          <a:noFill/>
          <a:ln cap="flat" cmpd="sng" w="19050">
            <a:solidFill>
              <a:schemeClr val="dk2"/>
            </a:solidFill>
            <a:prstDash val="solid"/>
            <a:round/>
            <a:headEnd len="med" w="med" type="none"/>
            <a:tailEnd len="med" w="med" type="oval"/>
          </a:ln>
        </p:spPr>
      </p:cxnSp>
      <p:sp>
        <p:nvSpPr>
          <p:cNvPr id="452" name="Google Shape;452;p46"/>
          <p:cNvSpPr txBox="1"/>
          <p:nvPr>
            <p:ph idx="4294967295" type="subTitle"/>
          </p:nvPr>
        </p:nvSpPr>
        <p:spPr>
          <a:xfrm>
            <a:off x="-435050" y="1271500"/>
            <a:ext cx="2189700" cy="69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Establish your employer identification number.</a:t>
            </a:r>
            <a:endParaRPr>
              <a:solidFill>
                <a:schemeClr val="dk1"/>
              </a:solidFill>
            </a:endParaRPr>
          </a:p>
          <a:p>
            <a:pPr indent="0" lvl="0" marL="0" rtl="0" algn="r">
              <a:spcBef>
                <a:spcPts val="1600"/>
              </a:spcBef>
              <a:spcAft>
                <a:spcPts val="1600"/>
              </a:spcAft>
              <a:buNone/>
            </a:pPr>
            <a:r>
              <a:t/>
            </a:r>
            <a:endParaRPr>
              <a:solidFill>
                <a:schemeClr val="dk1"/>
              </a:solidFill>
            </a:endParaRPr>
          </a:p>
        </p:txBody>
      </p:sp>
      <p:sp>
        <p:nvSpPr>
          <p:cNvPr id="453" name="Google Shape;453;p46"/>
          <p:cNvSpPr txBox="1"/>
          <p:nvPr>
            <p:ph idx="4294967295" type="subTitle"/>
          </p:nvPr>
        </p:nvSpPr>
        <p:spPr>
          <a:xfrm>
            <a:off x="7287200" y="1895032"/>
            <a:ext cx="1949100" cy="69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Choose a payroll schedule.</a:t>
            </a:r>
            <a:endParaRPr>
              <a:solidFill>
                <a:schemeClr val="dk1"/>
              </a:solidFill>
            </a:endParaRPr>
          </a:p>
        </p:txBody>
      </p:sp>
      <p:cxnSp>
        <p:nvCxnSpPr>
          <p:cNvPr id="454" name="Google Shape;454;p46"/>
          <p:cNvCxnSpPr>
            <a:stCxn id="447" idx="3"/>
            <a:endCxn id="455" idx="5"/>
          </p:cNvCxnSpPr>
          <p:nvPr/>
        </p:nvCxnSpPr>
        <p:spPr>
          <a:xfrm flipH="1" rot="5400000">
            <a:off x="5254151" y="1123168"/>
            <a:ext cx="278100" cy="2410500"/>
          </a:xfrm>
          <a:prstGeom prst="curvedConnector3">
            <a:avLst>
              <a:gd fmla="val -125784" name="adj1"/>
            </a:avLst>
          </a:prstGeom>
          <a:noFill/>
          <a:ln cap="flat" cmpd="sng" w="19050">
            <a:solidFill>
              <a:schemeClr val="dk2"/>
            </a:solidFill>
            <a:prstDash val="solid"/>
            <a:round/>
            <a:headEnd len="med" w="med" type="oval"/>
            <a:tailEnd len="med" w="med" type="none"/>
          </a:ln>
        </p:spPr>
      </p:cxnSp>
      <p:sp>
        <p:nvSpPr>
          <p:cNvPr id="456" name="Google Shape;456;p46"/>
          <p:cNvSpPr txBox="1"/>
          <p:nvPr>
            <p:ph idx="4294967295" type="subTitle"/>
          </p:nvPr>
        </p:nvSpPr>
        <p:spPr>
          <a:xfrm>
            <a:off x="4454663" y="2858550"/>
            <a:ext cx="1542300" cy="69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Calculate gross pay.</a:t>
            </a:r>
            <a:endParaRPr>
              <a:solidFill>
                <a:schemeClr val="dk1"/>
              </a:solidFill>
            </a:endParaRPr>
          </a:p>
        </p:txBody>
      </p:sp>
      <p:sp>
        <p:nvSpPr>
          <p:cNvPr id="457" name="Google Shape;457;p46"/>
          <p:cNvSpPr txBox="1"/>
          <p:nvPr>
            <p:ph idx="4294967295" type="subTitle"/>
          </p:nvPr>
        </p:nvSpPr>
        <p:spPr>
          <a:xfrm>
            <a:off x="4418720" y="1501096"/>
            <a:ext cx="1949100" cy="69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Collect relevant employee tax information.</a:t>
            </a:r>
            <a:endParaRPr>
              <a:solidFill>
                <a:schemeClr val="dk1"/>
              </a:solidFill>
            </a:endParaRPr>
          </a:p>
        </p:txBody>
      </p:sp>
      <p:cxnSp>
        <p:nvCxnSpPr>
          <p:cNvPr id="458" name="Google Shape;458;p46"/>
          <p:cNvCxnSpPr>
            <a:stCxn id="455" idx="2"/>
            <a:endCxn id="448" idx="7"/>
          </p:cNvCxnSpPr>
          <p:nvPr/>
        </p:nvCxnSpPr>
        <p:spPr>
          <a:xfrm rot="10800000">
            <a:off x="2443138" y="1603588"/>
            <a:ext cx="1074300" cy="316200"/>
          </a:xfrm>
          <a:prstGeom prst="curvedConnector4">
            <a:avLst>
              <a:gd fmla="val 45472" name="adj1"/>
              <a:gd fmla="val 125510" name="adj2"/>
            </a:avLst>
          </a:prstGeom>
          <a:noFill/>
          <a:ln cap="flat" cmpd="sng" w="19050">
            <a:solidFill>
              <a:schemeClr val="dk2"/>
            </a:solidFill>
            <a:prstDash val="solid"/>
            <a:round/>
            <a:headEnd len="med" w="med" type="oval"/>
            <a:tailEnd len="med" w="med" type="none"/>
          </a:ln>
        </p:spPr>
      </p:cxnSp>
      <p:cxnSp>
        <p:nvCxnSpPr>
          <p:cNvPr id="459" name="Google Shape;459;p46"/>
          <p:cNvCxnSpPr>
            <a:stCxn id="449" idx="5"/>
          </p:cNvCxnSpPr>
          <p:nvPr/>
        </p:nvCxnSpPr>
        <p:spPr>
          <a:xfrm rot="-5400000">
            <a:off x="4752451" y="1716075"/>
            <a:ext cx="1302300" cy="2295600"/>
          </a:xfrm>
          <a:prstGeom prst="curvedConnector4">
            <a:avLst>
              <a:gd fmla="val -10311" name="adj1"/>
              <a:gd fmla="val 79351" name="adj2"/>
            </a:avLst>
          </a:prstGeom>
          <a:noFill/>
          <a:ln cap="flat" cmpd="sng" w="19050">
            <a:solidFill>
              <a:schemeClr val="dk2"/>
            </a:solidFill>
            <a:prstDash val="solid"/>
            <a:round/>
            <a:headEnd len="med" w="med" type="oval"/>
            <a:tailEnd len="med" w="med" type="none"/>
          </a:ln>
        </p:spPr>
      </p:cxnSp>
      <p:sp>
        <p:nvSpPr>
          <p:cNvPr id="455" name="Google Shape;455;p46"/>
          <p:cNvSpPr/>
          <p:nvPr/>
        </p:nvSpPr>
        <p:spPr>
          <a:xfrm>
            <a:off x="3517438" y="1538488"/>
            <a:ext cx="785700" cy="7626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Jost Black"/>
                <a:ea typeface="Jost Black"/>
                <a:cs typeface="Jost Black"/>
                <a:sym typeface="Jost Black"/>
              </a:rPr>
              <a:t>02</a:t>
            </a:r>
            <a:endParaRPr sz="1800">
              <a:solidFill>
                <a:schemeClr val="dk1"/>
              </a:solidFill>
              <a:latin typeface="Jost Black"/>
              <a:ea typeface="Jost Black"/>
              <a:cs typeface="Jost Black"/>
              <a:sym typeface="Jost Black"/>
            </a:endParaRPr>
          </a:p>
        </p:txBody>
      </p:sp>
      <p:sp>
        <p:nvSpPr>
          <p:cNvPr id="451" name="Google Shape;451;p46"/>
          <p:cNvSpPr/>
          <p:nvPr/>
        </p:nvSpPr>
        <p:spPr>
          <a:xfrm>
            <a:off x="1845024" y="2660649"/>
            <a:ext cx="854700" cy="8772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Jost Black"/>
                <a:ea typeface="Jost Black"/>
                <a:cs typeface="Jost Black"/>
                <a:sym typeface="Jost Black"/>
              </a:rPr>
              <a:t>05</a:t>
            </a:r>
            <a:endParaRPr sz="1800">
              <a:solidFill>
                <a:schemeClr val="dk1"/>
              </a:solidFill>
              <a:latin typeface="Jost Black"/>
              <a:ea typeface="Jost Black"/>
              <a:cs typeface="Jost Black"/>
              <a:sym typeface="Jost Black"/>
            </a:endParaRPr>
          </a:p>
        </p:txBody>
      </p:sp>
      <p:sp>
        <p:nvSpPr>
          <p:cNvPr id="460" name="Google Shape;460;p46"/>
          <p:cNvSpPr/>
          <p:nvPr/>
        </p:nvSpPr>
        <p:spPr>
          <a:xfrm>
            <a:off x="2287575" y="4060200"/>
            <a:ext cx="854700" cy="8772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Jost Black"/>
                <a:ea typeface="Jost Black"/>
                <a:cs typeface="Jost Black"/>
                <a:sym typeface="Jost Black"/>
              </a:rPr>
              <a:t>06</a:t>
            </a:r>
            <a:endParaRPr sz="1800">
              <a:solidFill>
                <a:schemeClr val="dk1"/>
              </a:solidFill>
              <a:latin typeface="Jost Black"/>
              <a:ea typeface="Jost Black"/>
              <a:cs typeface="Jost Black"/>
              <a:sym typeface="Jost Black"/>
            </a:endParaRPr>
          </a:p>
        </p:txBody>
      </p:sp>
      <p:cxnSp>
        <p:nvCxnSpPr>
          <p:cNvPr id="461" name="Google Shape;461;p46"/>
          <p:cNvCxnSpPr>
            <a:endCxn id="460" idx="1"/>
          </p:cNvCxnSpPr>
          <p:nvPr/>
        </p:nvCxnSpPr>
        <p:spPr>
          <a:xfrm flipH="1" rot="-5400000">
            <a:off x="1912343" y="3688263"/>
            <a:ext cx="712500" cy="288300"/>
          </a:xfrm>
          <a:prstGeom prst="curvedConnector3">
            <a:avLst>
              <a:gd fmla="val 40985" name="adj1"/>
            </a:avLst>
          </a:prstGeom>
          <a:noFill/>
          <a:ln cap="flat" cmpd="sng" w="19050">
            <a:solidFill>
              <a:schemeClr val="dk2"/>
            </a:solidFill>
            <a:prstDash val="solid"/>
            <a:round/>
            <a:headEnd len="med" w="med" type="oval"/>
            <a:tailEnd len="med" w="med" type="none"/>
          </a:ln>
        </p:spPr>
      </p:cxnSp>
      <p:sp>
        <p:nvSpPr>
          <p:cNvPr id="462" name="Google Shape;462;p46"/>
          <p:cNvSpPr/>
          <p:nvPr/>
        </p:nvSpPr>
        <p:spPr>
          <a:xfrm>
            <a:off x="4139050" y="4108700"/>
            <a:ext cx="785700" cy="7125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Jost Black"/>
                <a:ea typeface="Jost Black"/>
                <a:cs typeface="Jost Black"/>
                <a:sym typeface="Jost Black"/>
              </a:rPr>
              <a:t>07</a:t>
            </a:r>
            <a:endParaRPr sz="1800">
              <a:solidFill>
                <a:schemeClr val="dk1"/>
              </a:solidFill>
              <a:latin typeface="Jost Black"/>
              <a:ea typeface="Jost Black"/>
              <a:cs typeface="Jost Black"/>
              <a:sym typeface="Jost Black"/>
            </a:endParaRPr>
          </a:p>
        </p:txBody>
      </p:sp>
      <p:sp>
        <p:nvSpPr>
          <p:cNvPr id="463" name="Google Shape;463;p46"/>
          <p:cNvSpPr/>
          <p:nvPr/>
        </p:nvSpPr>
        <p:spPr>
          <a:xfrm>
            <a:off x="6348225" y="2920875"/>
            <a:ext cx="854700" cy="8772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Jost Black"/>
                <a:ea typeface="Jost Black"/>
                <a:cs typeface="Jost Black"/>
                <a:sym typeface="Jost Black"/>
              </a:rPr>
              <a:t>08</a:t>
            </a:r>
            <a:endParaRPr sz="1800">
              <a:solidFill>
                <a:schemeClr val="dk1"/>
              </a:solidFill>
              <a:latin typeface="Jost Black"/>
              <a:ea typeface="Jost Black"/>
              <a:cs typeface="Jost Black"/>
              <a:sym typeface="Jost Black"/>
            </a:endParaRPr>
          </a:p>
        </p:txBody>
      </p:sp>
      <p:cxnSp>
        <p:nvCxnSpPr>
          <p:cNvPr id="464" name="Google Shape;464;p46"/>
          <p:cNvCxnSpPr>
            <a:stCxn id="460" idx="7"/>
            <a:endCxn id="462" idx="2"/>
          </p:cNvCxnSpPr>
          <p:nvPr/>
        </p:nvCxnSpPr>
        <p:spPr>
          <a:xfrm flipH="1" rot="-5400000">
            <a:off x="3439957" y="3765813"/>
            <a:ext cx="276300" cy="1122000"/>
          </a:xfrm>
          <a:prstGeom prst="curvedConnector4">
            <a:avLst>
              <a:gd fmla="val -34017" name="adj1"/>
              <a:gd fmla="val 55575" name="adj2"/>
            </a:avLst>
          </a:prstGeom>
          <a:noFill/>
          <a:ln cap="flat" cmpd="sng" w="19050">
            <a:solidFill>
              <a:schemeClr val="dk2"/>
            </a:solidFill>
            <a:prstDash val="solid"/>
            <a:round/>
            <a:headEnd len="med" w="med" type="none"/>
            <a:tailEnd len="med" w="med" type="oval"/>
          </a:ln>
        </p:spPr>
      </p:cxnSp>
      <p:cxnSp>
        <p:nvCxnSpPr>
          <p:cNvPr id="465" name="Google Shape;465;p46"/>
          <p:cNvCxnSpPr>
            <a:stCxn id="462" idx="7"/>
            <a:endCxn id="463" idx="4"/>
          </p:cNvCxnSpPr>
          <p:nvPr/>
        </p:nvCxnSpPr>
        <p:spPr>
          <a:xfrm rot="-5400000">
            <a:off x="5585187" y="3022643"/>
            <a:ext cx="414900" cy="1965900"/>
          </a:xfrm>
          <a:prstGeom prst="curvedConnector3">
            <a:avLst>
              <a:gd fmla="val 62583" name="adj1"/>
            </a:avLst>
          </a:prstGeom>
          <a:noFill/>
          <a:ln cap="flat" cmpd="sng" w="19050">
            <a:solidFill>
              <a:schemeClr val="dk2"/>
            </a:solidFill>
            <a:prstDash val="solid"/>
            <a:round/>
            <a:headEnd len="med" w="med" type="none"/>
            <a:tailEnd len="med" w="med" type="oval"/>
          </a:ln>
        </p:spPr>
      </p:cxnSp>
      <p:sp>
        <p:nvSpPr>
          <p:cNvPr id="466" name="Google Shape;466;p46"/>
          <p:cNvSpPr txBox="1"/>
          <p:nvPr>
            <p:ph idx="4294967295" type="subTitle"/>
          </p:nvPr>
        </p:nvSpPr>
        <p:spPr>
          <a:xfrm>
            <a:off x="-598750" y="2676700"/>
            <a:ext cx="2333400" cy="69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dk1"/>
                </a:solidFill>
              </a:rPr>
              <a:t>Determine each employee's deductions.</a:t>
            </a:r>
            <a:endParaRPr>
              <a:solidFill>
                <a:schemeClr val="dk1"/>
              </a:solidFill>
            </a:endParaRPr>
          </a:p>
        </p:txBody>
      </p:sp>
      <p:sp>
        <p:nvSpPr>
          <p:cNvPr id="467" name="Google Shape;467;p46"/>
          <p:cNvSpPr txBox="1"/>
          <p:nvPr>
            <p:ph idx="4294967295" type="subTitle"/>
          </p:nvPr>
        </p:nvSpPr>
        <p:spPr>
          <a:xfrm>
            <a:off x="-173375" y="4055250"/>
            <a:ext cx="2333400" cy="69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dk1"/>
                </a:solidFill>
              </a:rPr>
              <a:t>Calculate net pay, and pay your employees.</a:t>
            </a:r>
            <a:endParaRPr>
              <a:solidFill>
                <a:schemeClr val="dk1"/>
              </a:solidFill>
            </a:endParaRPr>
          </a:p>
        </p:txBody>
      </p:sp>
      <p:sp>
        <p:nvSpPr>
          <p:cNvPr id="468" name="Google Shape;468;p46"/>
          <p:cNvSpPr txBox="1"/>
          <p:nvPr>
            <p:ph idx="4294967295" type="subTitle"/>
          </p:nvPr>
        </p:nvSpPr>
        <p:spPr>
          <a:xfrm>
            <a:off x="7309850" y="2973220"/>
            <a:ext cx="19491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 mindful of ongoing considerations.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469" name="Google Shape;469;p46"/>
          <p:cNvSpPr txBox="1"/>
          <p:nvPr/>
        </p:nvSpPr>
        <p:spPr>
          <a:xfrm>
            <a:off x="5006475" y="4051425"/>
            <a:ext cx="2622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600">
                <a:solidFill>
                  <a:schemeClr val="dk1"/>
                </a:solidFill>
                <a:latin typeface="Spinnaker"/>
                <a:ea typeface="Spinnaker"/>
                <a:cs typeface="Spinnaker"/>
                <a:sym typeface="Spinnaker"/>
              </a:rPr>
              <a:t>Keep payroll records, and make any necessary corrections.</a:t>
            </a:r>
            <a:endParaRPr sz="1600">
              <a:solidFill>
                <a:schemeClr val="dk1"/>
              </a:solidFill>
              <a:latin typeface="Spinnaker"/>
              <a:ea typeface="Spinnaker"/>
              <a:cs typeface="Spinnaker"/>
              <a:sym typeface="Spinnak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nvSpPr>
        <p:spPr>
          <a:xfrm>
            <a:off x="425400" y="1905550"/>
            <a:ext cx="82101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Spinnaker"/>
              <a:buChar char="●"/>
            </a:pPr>
            <a:r>
              <a:rPr lang="en" sz="2000">
                <a:solidFill>
                  <a:schemeClr val="dk1"/>
                </a:solidFill>
                <a:latin typeface="Spinnaker"/>
                <a:ea typeface="Spinnaker"/>
                <a:cs typeface="Spinnaker"/>
                <a:sym typeface="Spinnaker"/>
              </a:rPr>
              <a:t>Department. </a:t>
            </a:r>
            <a:endParaRPr sz="2000">
              <a:solidFill>
                <a:schemeClr val="dk1"/>
              </a:solidFill>
              <a:latin typeface="Spinnaker"/>
              <a:ea typeface="Spinnaker"/>
              <a:cs typeface="Spinnaker"/>
              <a:sym typeface="Spinnaker"/>
            </a:endParaRPr>
          </a:p>
          <a:p>
            <a:pPr indent="-355600" lvl="0" marL="457200" rtl="0" algn="l">
              <a:spcBef>
                <a:spcPts val="0"/>
              </a:spcBef>
              <a:spcAft>
                <a:spcPts val="0"/>
              </a:spcAft>
              <a:buClr>
                <a:schemeClr val="dk1"/>
              </a:buClr>
              <a:buSzPts val="2000"/>
              <a:buFont typeface="Spinnaker"/>
              <a:buChar char="●"/>
            </a:pPr>
            <a:r>
              <a:rPr lang="en" sz="2000">
                <a:solidFill>
                  <a:schemeClr val="dk1"/>
                </a:solidFill>
                <a:latin typeface="Spinnaker"/>
                <a:ea typeface="Spinnaker"/>
                <a:cs typeface="Spinnaker"/>
                <a:sym typeface="Spinnaker"/>
              </a:rPr>
              <a:t>Employee.</a:t>
            </a:r>
            <a:endParaRPr sz="2000">
              <a:solidFill>
                <a:schemeClr val="dk1"/>
              </a:solidFill>
              <a:latin typeface="Spinnaker"/>
              <a:ea typeface="Spinnaker"/>
              <a:cs typeface="Spinnaker"/>
              <a:sym typeface="Spinnaker"/>
            </a:endParaRPr>
          </a:p>
          <a:p>
            <a:pPr indent="-355600" lvl="0" marL="457200" rtl="0" algn="l">
              <a:spcBef>
                <a:spcPts val="0"/>
              </a:spcBef>
              <a:spcAft>
                <a:spcPts val="0"/>
              </a:spcAft>
              <a:buClr>
                <a:schemeClr val="dk1"/>
              </a:buClr>
              <a:buSzPts val="2000"/>
              <a:buFont typeface="Spinnaker"/>
              <a:buChar char="●"/>
            </a:pPr>
            <a:r>
              <a:rPr lang="en" sz="2000">
                <a:solidFill>
                  <a:schemeClr val="dk1"/>
                </a:solidFill>
                <a:latin typeface="Spinnaker"/>
                <a:ea typeface="Spinnaker"/>
                <a:cs typeface="Spinnaker"/>
                <a:sym typeface="Spinnaker"/>
              </a:rPr>
              <a:t>EmployeePayHistory.</a:t>
            </a:r>
            <a:endParaRPr sz="2000">
              <a:solidFill>
                <a:schemeClr val="dk1"/>
              </a:solidFill>
              <a:latin typeface="Spinnaker"/>
              <a:ea typeface="Spinnaker"/>
              <a:cs typeface="Spinnaker"/>
              <a:sym typeface="Spinnaker"/>
            </a:endParaRPr>
          </a:p>
          <a:p>
            <a:pPr indent="-355600" lvl="0" marL="457200" rtl="0" algn="l">
              <a:spcBef>
                <a:spcPts val="0"/>
              </a:spcBef>
              <a:spcAft>
                <a:spcPts val="0"/>
              </a:spcAft>
              <a:buClr>
                <a:schemeClr val="dk1"/>
              </a:buClr>
              <a:buSzPts val="2000"/>
              <a:buFont typeface="Spinnaker"/>
              <a:buChar char="●"/>
            </a:pPr>
            <a:r>
              <a:rPr lang="en" sz="2000">
                <a:solidFill>
                  <a:schemeClr val="dk1"/>
                </a:solidFill>
                <a:latin typeface="Spinnaker"/>
                <a:ea typeface="Spinnaker"/>
                <a:cs typeface="Spinnaker"/>
                <a:sym typeface="Spinnaker"/>
              </a:rPr>
              <a:t>EmployeeDepartmentHistory. </a:t>
            </a:r>
            <a:endParaRPr sz="2000">
              <a:solidFill>
                <a:schemeClr val="dk1"/>
              </a:solidFill>
              <a:latin typeface="Spinnaker"/>
              <a:ea typeface="Spinnaker"/>
              <a:cs typeface="Spinnaker"/>
              <a:sym typeface="Spinnaker"/>
            </a:endParaRPr>
          </a:p>
          <a:p>
            <a:pPr indent="-355600" lvl="0" marL="457200" rtl="0" algn="l">
              <a:spcBef>
                <a:spcPts val="0"/>
              </a:spcBef>
              <a:spcAft>
                <a:spcPts val="0"/>
              </a:spcAft>
              <a:buClr>
                <a:schemeClr val="dk1"/>
              </a:buClr>
              <a:buSzPts val="2000"/>
              <a:buFont typeface="Spinnaker"/>
              <a:buChar char="●"/>
            </a:pPr>
            <a:r>
              <a:rPr lang="en" sz="2000">
                <a:solidFill>
                  <a:schemeClr val="dk1"/>
                </a:solidFill>
                <a:latin typeface="Spinnaker"/>
                <a:ea typeface="Spinnaker"/>
                <a:cs typeface="Spinnaker"/>
                <a:sym typeface="Spinnaker"/>
              </a:rPr>
              <a:t>JobCandidate. </a:t>
            </a:r>
            <a:endParaRPr sz="2000">
              <a:solidFill>
                <a:schemeClr val="dk1"/>
              </a:solidFill>
              <a:latin typeface="Spinnaker"/>
              <a:ea typeface="Spinnaker"/>
              <a:cs typeface="Spinnaker"/>
              <a:sym typeface="Spinnaker"/>
            </a:endParaRPr>
          </a:p>
          <a:p>
            <a:pPr indent="-355600" lvl="0" marL="457200" rtl="0" algn="l">
              <a:spcBef>
                <a:spcPts val="0"/>
              </a:spcBef>
              <a:spcAft>
                <a:spcPts val="0"/>
              </a:spcAft>
              <a:buClr>
                <a:schemeClr val="dk1"/>
              </a:buClr>
              <a:buSzPts val="2000"/>
              <a:buFont typeface="Spinnaker"/>
              <a:buChar char="●"/>
            </a:pPr>
            <a:r>
              <a:rPr lang="en" sz="2000">
                <a:solidFill>
                  <a:schemeClr val="dk1"/>
                </a:solidFill>
                <a:latin typeface="Spinnaker"/>
                <a:ea typeface="Spinnaker"/>
                <a:cs typeface="Spinnaker"/>
                <a:sym typeface="Spinnaker"/>
              </a:rPr>
              <a:t>Shift</a:t>
            </a:r>
            <a:endParaRPr sz="2000">
              <a:solidFill>
                <a:schemeClr val="dk1"/>
              </a:solidFill>
              <a:latin typeface="Spinnaker"/>
              <a:ea typeface="Spinnaker"/>
              <a:cs typeface="Spinnaker"/>
              <a:sym typeface="Spinnaker"/>
            </a:endParaRPr>
          </a:p>
        </p:txBody>
      </p:sp>
      <p:pic>
        <p:nvPicPr>
          <p:cNvPr id="475" name="Google Shape;475;p47"/>
          <p:cNvPicPr preferRelativeResize="0"/>
          <p:nvPr/>
        </p:nvPicPr>
        <p:blipFill>
          <a:blip r:embed="rId3">
            <a:alphaModFix/>
          </a:blip>
          <a:stretch>
            <a:fillRect/>
          </a:stretch>
        </p:blipFill>
        <p:spPr>
          <a:xfrm>
            <a:off x="5066025" y="0"/>
            <a:ext cx="3582821" cy="5143501"/>
          </a:xfrm>
          <a:prstGeom prst="rect">
            <a:avLst/>
          </a:prstGeom>
          <a:noFill/>
          <a:ln cap="flat" cmpd="sng" w="25400">
            <a:solidFill>
              <a:srgbClr val="FFFF00"/>
            </a:solidFill>
            <a:prstDash val="solid"/>
            <a:miter lim="8000"/>
            <a:headEnd len="sm" w="sm" type="none"/>
            <a:tailEnd len="sm" w="sm" type="none"/>
          </a:ln>
        </p:spPr>
      </p:pic>
      <p:sp>
        <p:nvSpPr>
          <p:cNvPr id="476" name="Google Shape;476;p47"/>
          <p:cNvSpPr txBox="1"/>
          <p:nvPr/>
        </p:nvSpPr>
        <p:spPr>
          <a:xfrm>
            <a:off x="344825" y="492850"/>
            <a:ext cx="481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3.2. Data Source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8"/>
          <p:cNvSpPr txBox="1"/>
          <p:nvPr>
            <p:ph idx="2" type="title"/>
          </p:nvPr>
        </p:nvSpPr>
        <p:spPr>
          <a:xfrm>
            <a:off x="97500" y="1489450"/>
            <a:ext cx="3422400" cy="10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Demography</a:t>
            </a:r>
            <a:endParaRPr sz="3000"/>
          </a:p>
        </p:txBody>
      </p:sp>
      <p:sp>
        <p:nvSpPr>
          <p:cNvPr id="482" name="Google Shape;482;p48"/>
          <p:cNvSpPr txBox="1"/>
          <p:nvPr>
            <p:ph type="title"/>
          </p:nvPr>
        </p:nvSpPr>
        <p:spPr>
          <a:xfrm>
            <a:off x="5195725" y="1537208"/>
            <a:ext cx="3422400" cy="10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Performance</a:t>
            </a:r>
            <a:endParaRPr sz="3000"/>
          </a:p>
          <a:p>
            <a:pPr indent="0" lvl="0" marL="0" rtl="0" algn="ctr">
              <a:spcBef>
                <a:spcPts val="0"/>
              </a:spcBef>
              <a:spcAft>
                <a:spcPts val="0"/>
              </a:spcAft>
              <a:buNone/>
            </a:pPr>
            <a:r>
              <a:t/>
            </a:r>
            <a:endParaRPr sz="3000"/>
          </a:p>
        </p:txBody>
      </p:sp>
      <p:sp>
        <p:nvSpPr>
          <p:cNvPr id="483" name="Google Shape;483;p48"/>
          <p:cNvSpPr txBox="1"/>
          <p:nvPr>
            <p:ph idx="1" type="subTitle"/>
          </p:nvPr>
        </p:nvSpPr>
        <p:spPr>
          <a:xfrm>
            <a:off x="5295925" y="2156238"/>
            <a:ext cx="332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t>
            </a:r>
            <a:r>
              <a:rPr lang="en"/>
              <a:t>elp the company know-how company’s performance</a:t>
            </a:r>
            <a:endParaRPr/>
          </a:p>
        </p:txBody>
      </p:sp>
      <p:sp>
        <p:nvSpPr>
          <p:cNvPr id="484" name="Google Shape;484;p48"/>
          <p:cNvSpPr txBox="1"/>
          <p:nvPr>
            <p:ph idx="4" type="title"/>
          </p:nvPr>
        </p:nvSpPr>
        <p:spPr>
          <a:xfrm>
            <a:off x="2462375" y="3238469"/>
            <a:ext cx="3422400" cy="10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Job title</a:t>
            </a:r>
            <a:endParaRPr sz="3000"/>
          </a:p>
        </p:txBody>
      </p:sp>
      <p:sp>
        <p:nvSpPr>
          <p:cNvPr id="485" name="Google Shape;485;p48"/>
          <p:cNvSpPr txBox="1"/>
          <p:nvPr>
            <p:ph idx="5" type="subTitle"/>
          </p:nvPr>
        </p:nvSpPr>
        <p:spPr>
          <a:xfrm>
            <a:off x="97500" y="2136313"/>
            <a:ext cx="3005700" cy="5727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Reasonable allocation </a:t>
            </a:r>
            <a:endParaRPr/>
          </a:p>
          <a:p>
            <a:pPr indent="-317500" lvl="0" marL="457200" rtl="0" algn="ctr">
              <a:spcBef>
                <a:spcPts val="0"/>
              </a:spcBef>
              <a:spcAft>
                <a:spcPts val="0"/>
              </a:spcAft>
              <a:buSzPts val="1400"/>
              <a:buChar char="●"/>
            </a:pPr>
            <a:r>
              <a:rPr lang="en"/>
              <a:t>The average age of employees</a:t>
            </a:r>
            <a:endParaRPr/>
          </a:p>
          <a:p>
            <a:pPr indent="0" lvl="0" marL="0" rtl="0" algn="ctr">
              <a:spcBef>
                <a:spcPts val="0"/>
              </a:spcBef>
              <a:spcAft>
                <a:spcPts val="0"/>
              </a:spcAft>
              <a:buNone/>
            </a:pPr>
            <a:r>
              <a:t/>
            </a:r>
            <a:endParaRPr/>
          </a:p>
        </p:txBody>
      </p:sp>
      <p:sp>
        <p:nvSpPr>
          <p:cNvPr id="486" name="Google Shape;486;p48"/>
          <p:cNvSpPr txBox="1"/>
          <p:nvPr>
            <p:ph idx="1" type="subTitle"/>
          </p:nvPr>
        </p:nvSpPr>
        <p:spPr>
          <a:xfrm>
            <a:off x="2733275" y="3776200"/>
            <a:ext cx="332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a:t>
            </a:r>
            <a:r>
              <a:rPr lang="en"/>
              <a:t>lculate seniority and seniority allowance for employees</a:t>
            </a:r>
            <a:endParaRPr/>
          </a:p>
          <a:p>
            <a:pPr indent="0" lvl="0" marL="0" rtl="0" algn="ctr">
              <a:spcBef>
                <a:spcPts val="0"/>
              </a:spcBef>
              <a:spcAft>
                <a:spcPts val="0"/>
              </a:spcAft>
              <a:buNone/>
            </a:pPr>
            <a:r>
              <a:t/>
            </a:r>
            <a:endParaRPr/>
          </a:p>
        </p:txBody>
      </p:sp>
      <p:sp>
        <p:nvSpPr>
          <p:cNvPr id="487" name="Google Shape;487;p48"/>
          <p:cNvSpPr/>
          <p:nvPr/>
        </p:nvSpPr>
        <p:spPr>
          <a:xfrm>
            <a:off x="129300" y="143675"/>
            <a:ext cx="8907900" cy="10239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txBox="1"/>
          <p:nvPr/>
        </p:nvSpPr>
        <p:spPr>
          <a:xfrm>
            <a:off x="487800" y="37713"/>
            <a:ext cx="8168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3.3. Human resource Requirement Analysis</a:t>
            </a:r>
            <a:endParaRPr b="1" sz="3000">
              <a:solidFill>
                <a:schemeClr val="dk1"/>
              </a:solidFill>
              <a:latin typeface="Jost"/>
              <a:ea typeface="Jost"/>
              <a:cs typeface="Jost"/>
              <a:sym typeface="Jost"/>
            </a:endParaRPr>
          </a:p>
          <a:p>
            <a:pPr indent="0" lvl="0" marL="0" rtl="0" algn="l">
              <a:spcBef>
                <a:spcPts val="0"/>
              </a:spcBef>
              <a:spcAft>
                <a:spcPts val="0"/>
              </a:spcAft>
              <a:buNone/>
            </a:pPr>
            <a:r>
              <a:rPr b="1" lang="en" sz="2500">
                <a:solidFill>
                  <a:schemeClr val="dk1"/>
                </a:solidFill>
                <a:latin typeface="Jost"/>
                <a:ea typeface="Jost"/>
                <a:cs typeface="Jost"/>
                <a:sym typeface="Jost"/>
              </a:rPr>
              <a:t>3.3.1. Demography</a:t>
            </a:r>
            <a:endParaRPr/>
          </a:p>
        </p:txBody>
      </p:sp>
      <p:sp>
        <p:nvSpPr>
          <p:cNvPr id="489" name="Google Shape;489;p48"/>
          <p:cNvSpPr txBox="1"/>
          <p:nvPr>
            <p:ph idx="2" type="title"/>
          </p:nvPr>
        </p:nvSpPr>
        <p:spPr>
          <a:xfrm>
            <a:off x="-256675" y="3147963"/>
            <a:ext cx="3422400" cy="10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Recruitment</a:t>
            </a:r>
            <a:endParaRPr sz="3000"/>
          </a:p>
        </p:txBody>
      </p:sp>
      <p:sp>
        <p:nvSpPr>
          <p:cNvPr id="490" name="Google Shape;490;p48"/>
          <p:cNvSpPr txBox="1"/>
          <p:nvPr>
            <p:ph idx="5" type="subTitle"/>
          </p:nvPr>
        </p:nvSpPr>
        <p:spPr>
          <a:xfrm>
            <a:off x="-48325" y="3642425"/>
            <a:ext cx="300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Know How many employees are needed for the vacancy</a:t>
            </a:r>
            <a:endParaRPr>
              <a:solidFill>
                <a:schemeClr val="dk1"/>
              </a:solidFill>
            </a:endParaRPr>
          </a:p>
          <a:p>
            <a:pPr indent="0" lvl="0" marL="0" rtl="0" algn="ctr">
              <a:spcBef>
                <a:spcPts val="0"/>
              </a:spcBef>
              <a:spcAft>
                <a:spcPts val="0"/>
              </a:spcAft>
              <a:buNone/>
            </a:pPr>
            <a:r>
              <a:rPr lang="en">
                <a:solidFill>
                  <a:schemeClr val="dk1"/>
                </a:solidFill>
              </a:rPr>
              <a:t>And the number of employee hired</a:t>
            </a:r>
            <a:endParaRPr>
              <a:solidFill>
                <a:schemeClr val="dk1"/>
              </a:solidFill>
            </a:endParaRPr>
          </a:p>
        </p:txBody>
      </p:sp>
      <p:sp>
        <p:nvSpPr>
          <p:cNvPr id="491" name="Google Shape;491;p48"/>
          <p:cNvSpPr txBox="1"/>
          <p:nvPr>
            <p:ph type="title"/>
          </p:nvPr>
        </p:nvSpPr>
        <p:spPr>
          <a:xfrm>
            <a:off x="5667050" y="3238483"/>
            <a:ext cx="3422400" cy="10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Salary, bonus, and benefits</a:t>
            </a:r>
            <a:endParaRPr sz="3000"/>
          </a:p>
          <a:p>
            <a:pPr indent="0" lvl="0" marL="0" rtl="0" algn="ctr">
              <a:spcBef>
                <a:spcPts val="0"/>
              </a:spcBef>
              <a:spcAft>
                <a:spcPts val="0"/>
              </a:spcAft>
              <a:buNone/>
            </a:pPr>
            <a:r>
              <a:t/>
            </a:r>
            <a:endParaRPr sz="3000"/>
          </a:p>
        </p:txBody>
      </p:sp>
      <p:sp>
        <p:nvSpPr>
          <p:cNvPr id="492" name="Google Shape;492;p48"/>
          <p:cNvSpPr txBox="1"/>
          <p:nvPr>
            <p:ph idx="1" type="subTitle"/>
          </p:nvPr>
        </p:nvSpPr>
        <p:spPr>
          <a:xfrm>
            <a:off x="5821800" y="4210163"/>
            <a:ext cx="332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Know How long was the last time an employee got a raise</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9"/>
          <p:cNvSpPr/>
          <p:nvPr/>
        </p:nvSpPr>
        <p:spPr>
          <a:xfrm>
            <a:off x="7633550" y="611850"/>
            <a:ext cx="3919800" cy="3919800"/>
          </a:xfrm>
          <a:prstGeom prst="pie">
            <a:avLst>
              <a:gd fmla="val 5365229" name="adj1"/>
              <a:gd fmla="val 16200000" name="adj2"/>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9"/>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9"/>
          <p:cNvSpPr txBox="1"/>
          <p:nvPr>
            <p:ph idx="2" type="title"/>
          </p:nvPr>
        </p:nvSpPr>
        <p:spPr>
          <a:xfrm>
            <a:off x="956800" y="2077350"/>
            <a:ext cx="3919800" cy="24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Designing Data Warehouse</a:t>
            </a:r>
            <a:endParaRPr sz="3600"/>
          </a:p>
        </p:txBody>
      </p:sp>
      <p:sp>
        <p:nvSpPr>
          <p:cNvPr id="500" name="Google Shape;500;p49"/>
          <p:cNvSpPr txBox="1"/>
          <p:nvPr>
            <p:ph type="title"/>
          </p:nvPr>
        </p:nvSpPr>
        <p:spPr>
          <a:xfrm>
            <a:off x="880600" y="1103250"/>
            <a:ext cx="2330700" cy="12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chemeClr val="dk1"/>
                </a:solidFill>
              </a:rPr>
              <a:t>0</a:t>
            </a:r>
            <a:r>
              <a:rPr lang="en" sz="6400"/>
              <a:t>4</a:t>
            </a:r>
            <a:endParaRPr sz="6400">
              <a:solidFill>
                <a:schemeClr val="dk1"/>
              </a:solidFill>
            </a:endParaRPr>
          </a:p>
        </p:txBody>
      </p:sp>
      <p:pic>
        <p:nvPicPr>
          <p:cNvPr id="501" name="Google Shape;501;p49"/>
          <p:cNvPicPr preferRelativeResize="0"/>
          <p:nvPr/>
        </p:nvPicPr>
        <p:blipFill>
          <a:blip r:embed="rId3">
            <a:alphaModFix/>
          </a:blip>
          <a:stretch>
            <a:fillRect/>
          </a:stretch>
        </p:blipFill>
        <p:spPr>
          <a:xfrm>
            <a:off x="5269825" y="180475"/>
            <a:ext cx="3753850" cy="485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47325" y="3783791"/>
            <a:ext cx="3041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Minh Anh</a:t>
            </a:r>
            <a:endParaRPr>
              <a:solidFill>
                <a:schemeClr val="dk1"/>
              </a:solidFill>
            </a:endParaRPr>
          </a:p>
        </p:txBody>
      </p:sp>
      <p:sp>
        <p:nvSpPr>
          <p:cNvPr id="234" name="Google Shape;234;p32"/>
          <p:cNvSpPr txBox="1"/>
          <p:nvPr>
            <p:ph idx="1" type="subTitle"/>
          </p:nvPr>
        </p:nvSpPr>
        <p:spPr>
          <a:xfrm>
            <a:off x="311500" y="4222045"/>
            <a:ext cx="25128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K194060771</a:t>
            </a:r>
            <a:endParaRPr/>
          </a:p>
        </p:txBody>
      </p:sp>
      <p:sp>
        <p:nvSpPr>
          <p:cNvPr id="235" name="Google Shape;235;p32"/>
          <p:cNvSpPr txBox="1"/>
          <p:nvPr>
            <p:ph idx="2" type="title"/>
          </p:nvPr>
        </p:nvSpPr>
        <p:spPr>
          <a:xfrm>
            <a:off x="1499025" y="937266"/>
            <a:ext cx="3041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Luu Thuy</a:t>
            </a:r>
            <a:endParaRPr/>
          </a:p>
        </p:txBody>
      </p:sp>
      <p:sp>
        <p:nvSpPr>
          <p:cNvPr id="236" name="Google Shape;236;p32"/>
          <p:cNvSpPr txBox="1"/>
          <p:nvPr>
            <p:ph idx="3" type="subTitle"/>
          </p:nvPr>
        </p:nvSpPr>
        <p:spPr>
          <a:xfrm>
            <a:off x="1763175" y="1375520"/>
            <a:ext cx="25128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K194060822</a:t>
            </a:r>
            <a:endParaRPr/>
          </a:p>
        </p:txBody>
      </p:sp>
      <p:sp>
        <p:nvSpPr>
          <p:cNvPr id="237" name="Google Shape;237;p32"/>
          <p:cNvSpPr txBox="1"/>
          <p:nvPr>
            <p:ph idx="4" type="title"/>
          </p:nvPr>
        </p:nvSpPr>
        <p:spPr>
          <a:xfrm>
            <a:off x="3107925" y="3718467"/>
            <a:ext cx="3041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Nguyen Thu</a:t>
            </a:r>
            <a:endParaRPr/>
          </a:p>
        </p:txBody>
      </p:sp>
      <p:sp>
        <p:nvSpPr>
          <p:cNvPr id="238" name="Google Shape;238;p32"/>
          <p:cNvSpPr txBox="1"/>
          <p:nvPr>
            <p:ph idx="5" type="subTitle"/>
          </p:nvPr>
        </p:nvSpPr>
        <p:spPr>
          <a:xfrm>
            <a:off x="3372075" y="4156735"/>
            <a:ext cx="25128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K194060820</a:t>
            </a:r>
            <a:endParaRPr/>
          </a:p>
        </p:txBody>
      </p:sp>
      <p:sp>
        <p:nvSpPr>
          <p:cNvPr id="239" name="Google Shape;239;p32"/>
          <p:cNvSpPr txBox="1"/>
          <p:nvPr>
            <p:ph idx="6" type="title"/>
          </p:nvPr>
        </p:nvSpPr>
        <p:spPr>
          <a:xfrm>
            <a:off x="4401125" y="960167"/>
            <a:ext cx="3041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Thanh Phuong</a:t>
            </a:r>
            <a:endParaRPr>
              <a:solidFill>
                <a:schemeClr val="dk1"/>
              </a:solidFill>
            </a:endParaRPr>
          </a:p>
        </p:txBody>
      </p:sp>
      <p:sp>
        <p:nvSpPr>
          <p:cNvPr id="240" name="Google Shape;240;p32"/>
          <p:cNvSpPr txBox="1"/>
          <p:nvPr>
            <p:ph idx="7" type="subTitle"/>
          </p:nvPr>
        </p:nvSpPr>
        <p:spPr>
          <a:xfrm>
            <a:off x="4665275" y="1398435"/>
            <a:ext cx="25128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K194060806</a:t>
            </a:r>
            <a:endParaRPr/>
          </a:p>
        </p:txBody>
      </p:sp>
      <p:sp>
        <p:nvSpPr>
          <p:cNvPr id="241" name="Google Shape;241;p32"/>
          <p:cNvSpPr txBox="1"/>
          <p:nvPr>
            <p:ph idx="8" type="title"/>
          </p:nvPr>
        </p:nvSpPr>
        <p:spPr>
          <a:xfrm>
            <a:off x="6055550" y="3783791"/>
            <a:ext cx="3041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Nhu Y</a:t>
            </a:r>
            <a:endParaRPr/>
          </a:p>
        </p:txBody>
      </p:sp>
      <p:sp>
        <p:nvSpPr>
          <p:cNvPr id="242" name="Google Shape;242;p32"/>
          <p:cNvSpPr txBox="1"/>
          <p:nvPr>
            <p:ph idx="9" type="subTitle"/>
          </p:nvPr>
        </p:nvSpPr>
        <p:spPr>
          <a:xfrm>
            <a:off x="6319700" y="4222045"/>
            <a:ext cx="2512800" cy="6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K194060838</a:t>
            </a:r>
            <a:endParaRPr/>
          </a:p>
        </p:txBody>
      </p:sp>
      <p:sp>
        <p:nvSpPr>
          <p:cNvPr id="243" name="Google Shape;243;p32"/>
          <p:cNvSpPr txBox="1"/>
          <p:nvPr>
            <p:ph idx="13" type="title"/>
          </p:nvPr>
        </p:nvSpPr>
        <p:spPr>
          <a:xfrm>
            <a:off x="776463" y="22825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MEMBER - TEAM BI9.</a:t>
            </a:r>
            <a:endParaRPr/>
          </a:p>
        </p:txBody>
      </p:sp>
      <p:pic>
        <p:nvPicPr>
          <p:cNvPr id="244" name="Google Shape;244;p32"/>
          <p:cNvPicPr preferRelativeResize="0"/>
          <p:nvPr/>
        </p:nvPicPr>
        <p:blipFill>
          <a:blip r:embed="rId3">
            <a:alphaModFix/>
          </a:blip>
          <a:stretch>
            <a:fillRect/>
          </a:stretch>
        </p:blipFill>
        <p:spPr>
          <a:xfrm>
            <a:off x="3879686" y="1839063"/>
            <a:ext cx="1341824" cy="1879398"/>
          </a:xfrm>
          <a:prstGeom prst="rect">
            <a:avLst/>
          </a:prstGeom>
          <a:noFill/>
          <a:ln>
            <a:noFill/>
          </a:ln>
        </p:spPr>
      </p:pic>
      <p:pic>
        <p:nvPicPr>
          <p:cNvPr id="245" name="Google Shape;245;p32"/>
          <p:cNvPicPr preferRelativeResize="0"/>
          <p:nvPr/>
        </p:nvPicPr>
        <p:blipFill>
          <a:blip r:embed="rId4">
            <a:alphaModFix/>
          </a:blip>
          <a:stretch>
            <a:fillRect/>
          </a:stretch>
        </p:blipFill>
        <p:spPr>
          <a:xfrm>
            <a:off x="924073" y="1839070"/>
            <a:ext cx="1341824" cy="1879392"/>
          </a:xfrm>
          <a:prstGeom prst="rect">
            <a:avLst/>
          </a:prstGeom>
          <a:noFill/>
          <a:ln>
            <a:noFill/>
          </a:ln>
        </p:spPr>
      </p:pic>
      <p:pic>
        <p:nvPicPr>
          <p:cNvPr id="246" name="Google Shape;246;p32"/>
          <p:cNvPicPr preferRelativeResize="0"/>
          <p:nvPr/>
        </p:nvPicPr>
        <p:blipFill>
          <a:blip r:embed="rId5">
            <a:alphaModFix/>
          </a:blip>
          <a:stretch>
            <a:fillRect/>
          </a:stretch>
        </p:blipFill>
        <p:spPr>
          <a:xfrm>
            <a:off x="5340530" y="1839063"/>
            <a:ext cx="1341824" cy="1879388"/>
          </a:xfrm>
          <a:prstGeom prst="rect">
            <a:avLst/>
          </a:prstGeom>
          <a:noFill/>
          <a:ln>
            <a:noFill/>
          </a:ln>
        </p:spPr>
      </p:pic>
      <p:pic>
        <p:nvPicPr>
          <p:cNvPr id="247" name="Google Shape;247;p32"/>
          <p:cNvPicPr preferRelativeResize="0"/>
          <p:nvPr/>
        </p:nvPicPr>
        <p:blipFill>
          <a:blip r:embed="rId6">
            <a:alphaModFix/>
          </a:blip>
          <a:stretch>
            <a:fillRect/>
          </a:stretch>
        </p:blipFill>
        <p:spPr>
          <a:xfrm>
            <a:off x="6835276" y="1839068"/>
            <a:ext cx="1341824" cy="1879381"/>
          </a:xfrm>
          <a:prstGeom prst="rect">
            <a:avLst/>
          </a:prstGeom>
          <a:noFill/>
          <a:ln>
            <a:noFill/>
          </a:ln>
        </p:spPr>
      </p:pic>
      <p:pic>
        <p:nvPicPr>
          <p:cNvPr id="248" name="Google Shape;248;p32"/>
          <p:cNvPicPr preferRelativeResize="0"/>
          <p:nvPr/>
        </p:nvPicPr>
        <p:blipFill>
          <a:blip r:embed="rId7">
            <a:alphaModFix/>
          </a:blip>
          <a:stretch>
            <a:fillRect/>
          </a:stretch>
        </p:blipFill>
        <p:spPr>
          <a:xfrm>
            <a:off x="2418824" y="1839061"/>
            <a:ext cx="1341824" cy="18794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0"/>
          <p:cNvSpPr/>
          <p:nvPr/>
        </p:nvSpPr>
        <p:spPr>
          <a:xfrm>
            <a:off x="6262900" y="-476725"/>
            <a:ext cx="3537600" cy="36195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50"/>
          <p:cNvPicPr preferRelativeResize="0"/>
          <p:nvPr/>
        </p:nvPicPr>
        <p:blipFill rotWithShape="1">
          <a:blip r:embed="rId3">
            <a:alphaModFix/>
          </a:blip>
          <a:srcRect b="7820" l="0" r="0" t="7820"/>
          <a:stretch/>
        </p:blipFill>
        <p:spPr>
          <a:xfrm>
            <a:off x="4887376" y="1214812"/>
            <a:ext cx="3420547" cy="1922075"/>
          </a:xfrm>
          <a:prstGeom prst="rect">
            <a:avLst/>
          </a:prstGeom>
          <a:noFill/>
          <a:ln>
            <a:noFill/>
          </a:ln>
        </p:spPr>
      </p:pic>
      <p:sp>
        <p:nvSpPr>
          <p:cNvPr id="508" name="Google Shape;508;p50"/>
          <p:cNvSpPr txBox="1"/>
          <p:nvPr>
            <p:ph idx="1" type="subTitle"/>
          </p:nvPr>
        </p:nvSpPr>
        <p:spPr>
          <a:xfrm>
            <a:off x="628925" y="2186925"/>
            <a:ext cx="4334100" cy="2700900"/>
          </a:xfrm>
          <a:prstGeom prst="rect">
            <a:avLst/>
          </a:prstGeom>
        </p:spPr>
        <p:txBody>
          <a:bodyPr anchorCtr="0" anchor="t" bIns="91425" lIns="91425" spcFirstLastPara="1" rIns="91425" wrap="square" tIns="91425">
            <a:noAutofit/>
          </a:bodyPr>
          <a:lstStyle/>
          <a:p>
            <a:pPr indent="0" lvl="0" marL="228600" rtl="0" algn="l">
              <a:lnSpc>
                <a:spcPct val="115000"/>
              </a:lnSpc>
              <a:spcBef>
                <a:spcPts val="1400"/>
              </a:spcBef>
              <a:spcAft>
                <a:spcPts val="400"/>
              </a:spcAft>
              <a:buNone/>
            </a:pPr>
            <a:r>
              <a:rPr lang="en" sz="1800">
                <a:solidFill>
                  <a:srgbClr val="305281"/>
                </a:solidFill>
              </a:rPr>
              <a:t>Consists of rows and columns where the rows of the matrix are business processes and columns are dimensions. It is the tool for designing and communicating the enterprise data warehouse bus architecture.</a:t>
            </a:r>
            <a:endParaRPr sz="2100">
              <a:solidFill>
                <a:srgbClr val="305281"/>
              </a:solidFill>
            </a:endParaRPr>
          </a:p>
        </p:txBody>
      </p:sp>
      <p:sp>
        <p:nvSpPr>
          <p:cNvPr id="509" name="Google Shape;509;p50"/>
          <p:cNvSpPr txBox="1"/>
          <p:nvPr>
            <p:ph type="title"/>
          </p:nvPr>
        </p:nvSpPr>
        <p:spPr>
          <a:xfrm>
            <a:off x="1097025" y="1448387"/>
            <a:ext cx="31068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rPr>
              <a:t>Bus Matrix</a:t>
            </a:r>
            <a:endParaRPr sz="2500">
              <a:solidFill>
                <a:schemeClr val="dk2"/>
              </a:solidFill>
            </a:endParaRPr>
          </a:p>
        </p:txBody>
      </p:sp>
      <p:sp>
        <p:nvSpPr>
          <p:cNvPr id="510" name="Google Shape;510;p50"/>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0"/>
          <p:cNvSpPr txBox="1"/>
          <p:nvPr/>
        </p:nvSpPr>
        <p:spPr>
          <a:xfrm>
            <a:off x="430400" y="225600"/>
            <a:ext cx="5621700" cy="646500"/>
          </a:xfrm>
          <a:prstGeom prst="rect">
            <a:avLst/>
          </a:prstGeom>
          <a:noFill/>
          <a:ln>
            <a:noFill/>
          </a:ln>
        </p:spPr>
        <p:txBody>
          <a:bodyPr anchorCtr="0" anchor="t" bIns="91425" lIns="91425" spcFirstLastPara="1" rIns="91425" wrap="square" tIns="91425">
            <a:spAutoFit/>
          </a:bodyPr>
          <a:lstStyle/>
          <a:p>
            <a:pPr indent="0" lvl="0" marL="228600" rtl="0" algn="l">
              <a:lnSpc>
                <a:spcPct val="115000"/>
              </a:lnSpc>
              <a:spcBef>
                <a:spcPts val="1400"/>
              </a:spcBef>
              <a:spcAft>
                <a:spcPts val="400"/>
              </a:spcAft>
              <a:buNone/>
            </a:pPr>
            <a:r>
              <a:rPr b="1" lang="en" sz="3000">
                <a:solidFill>
                  <a:schemeClr val="dk1"/>
                </a:solidFill>
                <a:latin typeface="Jost"/>
                <a:ea typeface="Jost"/>
                <a:cs typeface="Jost"/>
                <a:sym typeface="Jost"/>
              </a:rPr>
              <a:t>4.1. Bus Matrix</a:t>
            </a:r>
            <a:endParaRPr sz="3000">
              <a:solidFill>
                <a:schemeClr val="dk1"/>
              </a:solidFill>
              <a:latin typeface="Jost"/>
              <a:ea typeface="Jost"/>
              <a:cs typeface="Jost"/>
              <a:sym typeface="Jost"/>
            </a:endParaRPr>
          </a:p>
        </p:txBody>
      </p:sp>
      <p:sp>
        <p:nvSpPr>
          <p:cNvPr id="512" name="Google Shape;512;p50"/>
          <p:cNvSpPr txBox="1"/>
          <p:nvPr/>
        </p:nvSpPr>
        <p:spPr>
          <a:xfrm>
            <a:off x="628925" y="799900"/>
            <a:ext cx="4258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Jost"/>
                <a:ea typeface="Jost"/>
                <a:cs typeface="Jost"/>
                <a:sym typeface="Jost"/>
              </a:rPr>
              <a:t>4.1.1 What is Bus Matrix ?</a:t>
            </a:r>
            <a:endParaRPr sz="2500">
              <a:solidFill>
                <a:schemeClr val="dk1"/>
              </a:solidFill>
              <a:latin typeface="Jost"/>
              <a:ea typeface="Jost"/>
              <a:cs typeface="Jost"/>
              <a:sym typeface="Jost"/>
            </a:endParaRPr>
          </a:p>
        </p:txBody>
      </p:sp>
      <p:grpSp>
        <p:nvGrpSpPr>
          <p:cNvPr id="513" name="Google Shape;513;p50"/>
          <p:cNvGrpSpPr/>
          <p:nvPr/>
        </p:nvGrpSpPr>
        <p:grpSpPr>
          <a:xfrm>
            <a:off x="4864932" y="1214800"/>
            <a:ext cx="3465448" cy="2744418"/>
            <a:chOff x="4876344" y="867102"/>
            <a:chExt cx="3465448" cy="2744418"/>
          </a:xfrm>
        </p:grpSpPr>
        <p:sp>
          <p:nvSpPr>
            <p:cNvPr id="514" name="Google Shape;514;p50"/>
            <p:cNvSpPr/>
            <p:nvPr/>
          </p:nvSpPr>
          <p:spPr>
            <a:xfrm>
              <a:off x="4876363" y="867102"/>
              <a:ext cx="3465429" cy="2116883"/>
            </a:xfrm>
            <a:custGeom>
              <a:rect b="b" l="l" r="r" t="t"/>
              <a:pathLst>
                <a:path extrusionOk="0" h="101129" w="160177">
                  <a:moveTo>
                    <a:pt x="158397" y="1705"/>
                  </a:moveTo>
                  <a:lnTo>
                    <a:pt x="158397" y="92307"/>
                  </a:lnTo>
                  <a:lnTo>
                    <a:pt x="1780" y="92307"/>
                  </a:lnTo>
                  <a:lnTo>
                    <a:pt x="1780" y="1705"/>
                  </a:lnTo>
                  <a:close/>
                  <a:moveTo>
                    <a:pt x="1780" y="1"/>
                  </a:moveTo>
                  <a:cubicBezTo>
                    <a:pt x="802" y="1"/>
                    <a:pt x="0" y="803"/>
                    <a:pt x="0" y="1780"/>
                  </a:cubicBezTo>
                  <a:lnTo>
                    <a:pt x="0" y="99350"/>
                  </a:lnTo>
                  <a:cubicBezTo>
                    <a:pt x="0" y="100327"/>
                    <a:pt x="802" y="101129"/>
                    <a:pt x="1780" y="101129"/>
                  </a:cubicBezTo>
                  <a:lnTo>
                    <a:pt x="158397" y="101129"/>
                  </a:lnTo>
                  <a:cubicBezTo>
                    <a:pt x="159400" y="101129"/>
                    <a:pt x="160177" y="100327"/>
                    <a:pt x="160177" y="99350"/>
                  </a:cubicBezTo>
                  <a:lnTo>
                    <a:pt x="160177" y="1780"/>
                  </a:lnTo>
                  <a:cubicBezTo>
                    <a:pt x="160177" y="803"/>
                    <a:pt x="159400" y="1"/>
                    <a:pt x="158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0"/>
            <p:cNvSpPr/>
            <p:nvPr/>
          </p:nvSpPr>
          <p:spPr>
            <a:xfrm>
              <a:off x="6364226" y="2842613"/>
              <a:ext cx="490206" cy="728775"/>
            </a:xfrm>
            <a:custGeom>
              <a:rect b="b" l="l" r="r" t="t"/>
              <a:pathLst>
                <a:path extrusionOk="0" h="33685" w="22658">
                  <a:moveTo>
                    <a:pt x="1" y="1"/>
                  </a:moveTo>
                  <a:lnTo>
                    <a:pt x="1" y="33685"/>
                  </a:lnTo>
                  <a:lnTo>
                    <a:pt x="22657" y="33685"/>
                  </a:lnTo>
                  <a:lnTo>
                    <a:pt x="226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0"/>
            <p:cNvSpPr/>
            <p:nvPr/>
          </p:nvSpPr>
          <p:spPr>
            <a:xfrm>
              <a:off x="4876344" y="2825802"/>
              <a:ext cx="3465429" cy="158347"/>
            </a:xfrm>
            <a:custGeom>
              <a:rect b="b" l="l" r="r" t="t"/>
              <a:pathLst>
                <a:path extrusionOk="0" h="7319" w="160177">
                  <a:moveTo>
                    <a:pt x="0" y="1"/>
                  </a:moveTo>
                  <a:lnTo>
                    <a:pt x="0" y="5540"/>
                  </a:lnTo>
                  <a:cubicBezTo>
                    <a:pt x="0" y="6517"/>
                    <a:pt x="802" y="7319"/>
                    <a:pt x="1780" y="7319"/>
                  </a:cubicBezTo>
                  <a:lnTo>
                    <a:pt x="158397" y="7319"/>
                  </a:lnTo>
                  <a:cubicBezTo>
                    <a:pt x="159375" y="7319"/>
                    <a:pt x="160177" y="6517"/>
                    <a:pt x="160177" y="5540"/>
                  </a:cubicBezTo>
                  <a:lnTo>
                    <a:pt x="160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0"/>
            <p:cNvSpPr/>
            <p:nvPr/>
          </p:nvSpPr>
          <p:spPr>
            <a:xfrm>
              <a:off x="5884903" y="3531795"/>
              <a:ext cx="1448853" cy="79725"/>
            </a:xfrm>
            <a:custGeom>
              <a:rect b="b" l="l" r="r" t="t"/>
              <a:pathLst>
                <a:path extrusionOk="0" h="3685" w="66968">
                  <a:moveTo>
                    <a:pt x="1855" y="0"/>
                  </a:moveTo>
                  <a:cubicBezTo>
                    <a:pt x="827" y="0"/>
                    <a:pt x="0" y="827"/>
                    <a:pt x="0" y="1830"/>
                  </a:cubicBezTo>
                  <a:cubicBezTo>
                    <a:pt x="0" y="2858"/>
                    <a:pt x="827" y="3685"/>
                    <a:pt x="1855" y="3685"/>
                  </a:cubicBezTo>
                  <a:lnTo>
                    <a:pt x="65113" y="3685"/>
                  </a:lnTo>
                  <a:cubicBezTo>
                    <a:pt x="66116" y="3685"/>
                    <a:pt x="66968" y="2858"/>
                    <a:pt x="66968" y="1830"/>
                  </a:cubicBezTo>
                  <a:cubicBezTo>
                    <a:pt x="66968" y="827"/>
                    <a:pt x="66116" y="0"/>
                    <a:pt x="65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51"/>
          <p:cNvPicPr preferRelativeResize="0"/>
          <p:nvPr/>
        </p:nvPicPr>
        <p:blipFill>
          <a:blip r:embed="rId3">
            <a:alphaModFix/>
          </a:blip>
          <a:stretch>
            <a:fillRect/>
          </a:stretch>
        </p:blipFill>
        <p:spPr>
          <a:xfrm>
            <a:off x="1299400" y="1046750"/>
            <a:ext cx="6939225" cy="3699701"/>
          </a:xfrm>
          <a:prstGeom prst="rect">
            <a:avLst/>
          </a:prstGeom>
          <a:noFill/>
          <a:ln>
            <a:noFill/>
          </a:ln>
        </p:spPr>
      </p:pic>
      <p:sp>
        <p:nvSpPr>
          <p:cNvPr id="523" name="Google Shape;523;p51"/>
          <p:cNvSpPr txBox="1"/>
          <p:nvPr/>
        </p:nvSpPr>
        <p:spPr>
          <a:xfrm>
            <a:off x="595550" y="234625"/>
            <a:ext cx="54231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2500">
                <a:solidFill>
                  <a:schemeClr val="dk1"/>
                </a:solidFill>
                <a:latin typeface="Jost"/>
                <a:ea typeface="Jost"/>
                <a:cs typeface="Jost"/>
                <a:sym typeface="Jost"/>
              </a:rPr>
              <a:t>4.1.2 Design of Bus Matrix</a:t>
            </a:r>
            <a:endParaRPr b="1" sz="2500">
              <a:solidFill>
                <a:schemeClr val="dk1"/>
              </a:solidFill>
              <a:latin typeface="Jost"/>
              <a:ea typeface="Jost"/>
              <a:cs typeface="Jost"/>
              <a:sym typeface="Jos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2"/>
          <p:cNvSpPr txBox="1"/>
          <p:nvPr>
            <p:ph idx="4294967295" type="subTitle"/>
          </p:nvPr>
        </p:nvSpPr>
        <p:spPr>
          <a:xfrm>
            <a:off x="1128300" y="1574300"/>
            <a:ext cx="6887400" cy="1228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Master data is the set of identifiers that provides context to business data. </a:t>
            </a:r>
            <a:endParaRPr sz="1800">
              <a:solidFill>
                <a:schemeClr val="dk1"/>
              </a:solidFill>
            </a:endParaRPr>
          </a:p>
        </p:txBody>
      </p:sp>
      <p:sp>
        <p:nvSpPr>
          <p:cNvPr id="529" name="Google Shape;529;p52"/>
          <p:cNvSpPr txBox="1"/>
          <p:nvPr>
            <p:ph idx="4294967295" type="subTitle"/>
          </p:nvPr>
        </p:nvSpPr>
        <p:spPr>
          <a:xfrm>
            <a:off x="1128300" y="2465700"/>
            <a:ext cx="6614400" cy="18279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325D79"/>
              </a:buClr>
              <a:buSzPts val="1800"/>
              <a:buChar char="●"/>
            </a:pPr>
            <a:r>
              <a:rPr lang="en" sz="1800">
                <a:solidFill>
                  <a:srgbClr val="325D79"/>
                </a:solidFill>
              </a:rPr>
              <a:t>HR Analytics helps your organization become more strategic. The data to be analyzed as accommodation, job titles, revenue, salary, seniority. Then, come up with an effective talent attraction strategy.</a:t>
            </a:r>
            <a:endParaRPr sz="1800">
              <a:solidFill>
                <a:srgbClr val="325D79"/>
              </a:solidFill>
            </a:endParaRPr>
          </a:p>
        </p:txBody>
      </p:sp>
      <p:sp>
        <p:nvSpPr>
          <p:cNvPr id="530" name="Google Shape;530;p52"/>
          <p:cNvSpPr txBox="1"/>
          <p:nvPr>
            <p:ph type="title"/>
          </p:nvPr>
        </p:nvSpPr>
        <p:spPr>
          <a:xfrm>
            <a:off x="1194125" y="864775"/>
            <a:ext cx="77040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1400"/>
              </a:spcBef>
              <a:spcAft>
                <a:spcPts val="400"/>
              </a:spcAft>
              <a:buNone/>
            </a:pPr>
            <a:r>
              <a:rPr lang="en" sz="3000"/>
              <a:t>4.2. Master Data</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4.3 Transaction Data</a:t>
            </a:r>
            <a:endParaRPr sz="3000"/>
          </a:p>
        </p:txBody>
      </p:sp>
      <p:sp>
        <p:nvSpPr>
          <p:cNvPr id="536" name="Google Shape;536;p53"/>
          <p:cNvSpPr txBox="1"/>
          <p:nvPr>
            <p:ph idx="4294967295" type="title"/>
          </p:nvPr>
        </p:nvSpPr>
        <p:spPr>
          <a:xfrm>
            <a:off x="670227" y="1221450"/>
            <a:ext cx="2300100" cy="52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2"/>
                </a:solidFill>
              </a:rPr>
              <a:t>Demography</a:t>
            </a:r>
            <a:endParaRPr sz="2000">
              <a:solidFill>
                <a:schemeClr val="dk2"/>
              </a:solidFill>
            </a:endParaRPr>
          </a:p>
        </p:txBody>
      </p:sp>
      <p:sp>
        <p:nvSpPr>
          <p:cNvPr id="537" name="Google Shape;537;p53"/>
          <p:cNvSpPr txBox="1"/>
          <p:nvPr>
            <p:ph idx="4294967295" type="title"/>
          </p:nvPr>
        </p:nvSpPr>
        <p:spPr>
          <a:xfrm>
            <a:off x="6559225" y="1221450"/>
            <a:ext cx="20949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Recruitment</a:t>
            </a:r>
            <a:endParaRPr sz="2000">
              <a:solidFill>
                <a:schemeClr val="dk2"/>
              </a:solidFill>
            </a:endParaRPr>
          </a:p>
        </p:txBody>
      </p:sp>
      <p:sp>
        <p:nvSpPr>
          <p:cNvPr id="538" name="Google Shape;538;p53"/>
          <p:cNvSpPr txBox="1"/>
          <p:nvPr>
            <p:ph idx="4294967295" type="title"/>
          </p:nvPr>
        </p:nvSpPr>
        <p:spPr>
          <a:xfrm>
            <a:off x="6705034" y="2924544"/>
            <a:ext cx="1949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Salary</a:t>
            </a:r>
            <a:endParaRPr sz="2000">
              <a:solidFill>
                <a:schemeClr val="dk2"/>
              </a:solidFill>
            </a:endParaRPr>
          </a:p>
        </p:txBody>
      </p:sp>
      <p:sp>
        <p:nvSpPr>
          <p:cNvPr id="539" name="Google Shape;539;p53"/>
          <p:cNvSpPr txBox="1"/>
          <p:nvPr>
            <p:ph idx="4294967295" type="title"/>
          </p:nvPr>
        </p:nvSpPr>
        <p:spPr>
          <a:xfrm>
            <a:off x="152400" y="2981100"/>
            <a:ext cx="2783100" cy="52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2"/>
                </a:solidFill>
              </a:rPr>
              <a:t>Performance</a:t>
            </a:r>
            <a:endParaRPr sz="2000">
              <a:solidFill>
                <a:schemeClr val="dk2"/>
              </a:solidFill>
            </a:endParaRPr>
          </a:p>
        </p:txBody>
      </p:sp>
      <p:cxnSp>
        <p:nvCxnSpPr>
          <p:cNvPr id="540" name="Google Shape;540;p53"/>
          <p:cNvCxnSpPr>
            <a:stCxn id="537" idx="1"/>
            <a:endCxn id="541" idx="7"/>
          </p:cNvCxnSpPr>
          <p:nvPr/>
        </p:nvCxnSpPr>
        <p:spPr>
          <a:xfrm flipH="1">
            <a:off x="5331925" y="1485300"/>
            <a:ext cx="1227300" cy="526500"/>
          </a:xfrm>
          <a:prstGeom prst="curvedConnector2">
            <a:avLst/>
          </a:prstGeom>
          <a:noFill/>
          <a:ln cap="flat" cmpd="sng" w="19050">
            <a:solidFill>
              <a:schemeClr val="dk2"/>
            </a:solidFill>
            <a:prstDash val="solid"/>
            <a:round/>
            <a:headEnd len="med" w="med" type="oval"/>
            <a:tailEnd len="med" w="med" type="none"/>
          </a:ln>
        </p:spPr>
      </p:cxnSp>
      <p:cxnSp>
        <p:nvCxnSpPr>
          <p:cNvPr id="542" name="Google Shape;542;p53"/>
          <p:cNvCxnSpPr>
            <a:stCxn id="538" idx="1"/>
            <a:endCxn id="541" idx="6"/>
          </p:cNvCxnSpPr>
          <p:nvPr/>
        </p:nvCxnSpPr>
        <p:spPr>
          <a:xfrm rot="10800000">
            <a:off x="5646634" y="2571894"/>
            <a:ext cx="1058400" cy="616500"/>
          </a:xfrm>
          <a:prstGeom prst="curvedConnector3">
            <a:avLst>
              <a:gd fmla="val 49994" name="adj1"/>
            </a:avLst>
          </a:prstGeom>
          <a:noFill/>
          <a:ln cap="flat" cmpd="sng" w="19050">
            <a:solidFill>
              <a:schemeClr val="dk2"/>
            </a:solidFill>
            <a:prstDash val="solid"/>
            <a:round/>
            <a:headEnd len="med" w="med" type="oval"/>
            <a:tailEnd len="med" w="med" type="none"/>
          </a:ln>
        </p:spPr>
      </p:cxnSp>
      <p:cxnSp>
        <p:nvCxnSpPr>
          <p:cNvPr id="543" name="Google Shape;543;p53"/>
          <p:cNvCxnSpPr>
            <a:stCxn id="539" idx="3"/>
            <a:endCxn id="541" idx="3"/>
          </p:cNvCxnSpPr>
          <p:nvPr/>
        </p:nvCxnSpPr>
        <p:spPr>
          <a:xfrm flipH="1" rot="10800000">
            <a:off x="2935500" y="3131850"/>
            <a:ext cx="876600" cy="113100"/>
          </a:xfrm>
          <a:prstGeom prst="curvedConnector2">
            <a:avLst/>
          </a:prstGeom>
          <a:noFill/>
          <a:ln cap="flat" cmpd="sng" w="19050">
            <a:solidFill>
              <a:schemeClr val="dk2"/>
            </a:solidFill>
            <a:prstDash val="solid"/>
            <a:round/>
            <a:headEnd len="med" w="med" type="oval"/>
            <a:tailEnd len="med" w="med" type="none"/>
          </a:ln>
        </p:spPr>
      </p:cxnSp>
      <p:cxnSp>
        <p:nvCxnSpPr>
          <p:cNvPr id="544" name="Google Shape;544;p53"/>
          <p:cNvCxnSpPr>
            <a:stCxn id="536" idx="3"/>
            <a:endCxn id="541" idx="1"/>
          </p:cNvCxnSpPr>
          <p:nvPr/>
        </p:nvCxnSpPr>
        <p:spPr>
          <a:xfrm>
            <a:off x="2970327" y="1485300"/>
            <a:ext cx="841800" cy="526500"/>
          </a:xfrm>
          <a:prstGeom prst="curvedConnector2">
            <a:avLst/>
          </a:prstGeom>
          <a:noFill/>
          <a:ln cap="flat" cmpd="sng" w="19050">
            <a:solidFill>
              <a:schemeClr val="dk2"/>
            </a:solidFill>
            <a:prstDash val="solid"/>
            <a:round/>
            <a:headEnd len="med" w="med" type="oval"/>
            <a:tailEnd len="med" w="med" type="none"/>
          </a:ln>
        </p:spPr>
      </p:cxnSp>
      <p:sp>
        <p:nvSpPr>
          <p:cNvPr id="541" name="Google Shape;541;p53"/>
          <p:cNvSpPr/>
          <p:nvPr/>
        </p:nvSpPr>
        <p:spPr>
          <a:xfrm>
            <a:off x="3497250" y="1779750"/>
            <a:ext cx="2149500" cy="15840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Jost"/>
                <a:ea typeface="Jost"/>
                <a:cs typeface="Jost"/>
                <a:sym typeface="Jost"/>
              </a:rPr>
              <a:t>Transaction</a:t>
            </a:r>
            <a:endParaRPr b="1" sz="2000">
              <a:solidFill>
                <a:schemeClr val="dk1"/>
              </a:solidFill>
              <a:latin typeface="Jost"/>
              <a:ea typeface="Jost"/>
              <a:cs typeface="Jost"/>
              <a:sym typeface="Jost"/>
            </a:endParaRPr>
          </a:p>
          <a:p>
            <a:pPr indent="0" lvl="0" marL="0" rtl="0" algn="ctr">
              <a:spcBef>
                <a:spcPts val="0"/>
              </a:spcBef>
              <a:spcAft>
                <a:spcPts val="0"/>
              </a:spcAft>
              <a:buNone/>
            </a:pPr>
            <a:r>
              <a:rPr b="1" lang="en" sz="2000">
                <a:solidFill>
                  <a:schemeClr val="dk1"/>
                </a:solidFill>
                <a:latin typeface="Jost"/>
                <a:ea typeface="Jost"/>
                <a:cs typeface="Jost"/>
                <a:sym typeface="Jost"/>
              </a:rPr>
              <a:t>Data</a:t>
            </a:r>
            <a:endParaRPr b="1" sz="2000">
              <a:solidFill>
                <a:schemeClr val="dk1"/>
              </a:solidFill>
              <a:latin typeface="Jost"/>
              <a:ea typeface="Jost"/>
              <a:cs typeface="Jost"/>
              <a:sym typeface="Jost"/>
            </a:endParaRPr>
          </a:p>
        </p:txBody>
      </p:sp>
      <p:sp>
        <p:nvSpPr>
          <p:cNvPr id="545" name="Google Shape;545;p53"/>
          <p:cNvSpPr txBox="1"/>
          <p:nvPr/>
        </p:nvSpPr>
        <p:spPr>
          <a:xfrm>
            <a:off x="2072975" y="4228225"/>
            <a:ext cx="51201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900">
              <a:solidFill>
                <a:schemeClr val="dk1"/>
              </a:solidFill>
              <a:latin typeface="Spinnaker"/>
              <a:ea typeface="Spinnaker"/>
              <a:cs typeface="Spinnaker"/>
              <a:sym typeface="Spinnaker"/>
            </a:endParaRPr>
          </a:p>
        </p:txBody>
      </p:sp>
      <p:sp>
        <p:nvSpPr>
          <p:cNvPr id="546" name="Google Shape;546;p53"/>
          <p:cNvSpPr/>
          <p:nvPr/>
        </p:nvSpPr>
        <p:spPr>
          <a:xfrm>
            <a:off x="1918350" y="4011138"/>
            <a:ext cx="5307300" cy="717000"/>
          </a:xfrm>
          <a:prstGeom prst="wedgeRectCallout">
            <a:avLst>
              <a:gd fmla="val -20833" name="adj1"/>
              <a:gd fmla="val 62500" name="adj2"/>
            </a:avLst>
          </a:prstGeom>
          <a:solidFill>
            <a:schemeClr val="lt2"/>
          </a:solidFill>
          <a:ln cap="flat" cmpd="sng" w="9525">
            <a:solidFill>
              <a:srgbClr val="30528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800">
                <a:solidFill>
                  <a:schemeClr val="dk1"/>
                </a:solidFill>
                <a:latin typeface="Spinnaker"/>
                <a:ea typeface="Spinnaker"/>
                <a:cs typeface="Spinnaker"/>
                <a:sym typeface="Spinnaker"/>
              </a:rPr>
              <a:t>Transaction Data</a:t>
            </a:r>
            <a:r>
              <a:rPr lang="en" sz="1800">
                <a:solidFill>
                  <a:schemeClr val="dk1"/>
                </a:solidFill>
                <a:latin typeface="Spinnaker"/>
                <a:ea typeface="Spinnaker"/>
                <a:cs typeface="Spinnaker"/>
                <a:sym typeface="Spinnaker"/>
              </a:rPr>
              <a:t> is data describing an event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4"/>
          <p:cNvSpPr txBox="1"/>
          <p:nvPr>
            <p:ph type="title"/>
          </p:nvPr>
        </p:nvSpPr>
        <p:spPr>
          <a:xfrm>
            <a:off x="467600" y="1006750"/>
            <a:ext cx="3525900" cy="130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4.4 Fact and dimension tables</a:t>
            </a:r>
            <a:endParaRPr sz="2600"/>
          </a:p>
        </p:txBody>
      </p:sp>
      <p:pic>
        <p:nvPicPr>
          <p:cNvPr id="552" name="Google Shape;552;p54"/>
          <p:cNvPicPr preferRelativeResize="0"/>
          <p:nvPr/>
        </p:nvPicPr>
        <p:blipFill>
          <a:blip r:embed="rId3">
            <a:alphaModFix/>
          </a:blip>
          <a:stretch>
            <a:fillRect/>
          </a:stretch>
        </p:blipFill>
        <p:spPr>
          <a:xfrm>
            <a:off x="3834250" y="568900"/>
            <a:ext cx="4909700" cy="411044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5"/>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6400"/>
              <a:t>05.</a:t>
            </a:r>
            <a:endParaRPr sz="6400"/>
          </a:p>
          <a:p>
            <a:pPr indent="0" lvl="0" marL="0" rtl="0" algn="ctr">
              <a:lnSpc>
                <a:spcPct val="90000"/>
              </a:lnSpc>
              <a:spcBef>
                <a:spcPts val="0"/>
              </a:spcBef>
              <a:spcAft>
                <a:spcPts val="0"/>
              </a:spcAft>
              <a:buNone/>
            </a:pPr>
            <a:r>
              <a:rPr lang="en" sz="3600"/>
              <a:t>DATA ANALYST AND VISUALIZATION</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6"/>
          <p:cNvSpPr txBox="1"/>
          <p:nvPr/>
        </p:nvSpPr>
        <p:spPr>
          <a:xfrm>
            <a:off x="933875" y="158050"/>
            <a:ext cx="821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5.1 Demography</a:t>
            </a:r>
            <a:endParaRPr b="1" sz="30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p:txBody>
      </p:sp>
      <p:sp>
        <p:nvSpPr>
          <p:cNvPr id="563" name="Google Shape;563;p56"/>
          <p:cNvSpPr txBox="1"/>
          <p:nvPr/>
        </p:nvSpPr>
        <p:spPr>
          <a:xfrm>
            <a:off x="1684975" y="735775"/>
            <a:ext cx="6570000" cy="7389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Number and proportion of employees for each age group in the entire company:</a:t>
            </a:r>
            <a:endParaRPr b="1" sz="1800">
              <a:solidFill>
                <a:schemeClr val="dk1"/>
              </a:solidFill>
              <a:latin typeface="Spinnaker"/>
              <a:ea typeface="Spinnaker"/>
              <a:cs typeface="Spinnaker"/>
              <a:sym typeface="Spinnaker"/>
            </a:endParaRPr>
          </a:p>
        </p:txBody>
      </p:sp>
      <p:pic>
        <p:nvPicPr>
          <p:cNvPr descr="Graphical user interface, text, application, email&#10;&#10;Description automatically generated" id="564" name="Google Shape;564;p56"/>
          <p:cNvPicPr preferRelativeResize="0"/>
          <p:nvPr/>
        </p:nvPicPr>
        <p:blipFill>
          <a:blip r:embed="rId3">
            <a:alphaModFix/>
          </a:blip>
          <a:stretch>
            <a:fillRect/>
          </a:stretch>
        </p:blipFill>
        <p:spPr>
          <a:xfrm>
            <a:off x="1684863" y="1579750"/>
            <a:ext cx="6570126" cy="3448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nvSpPr>
        <p:spPr>
          <a:xfrm>
            <a:off x="933875" y="158050"/>
            <a:ext cx="821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5.1 Demography</a:t>
            </a:r>
            <a:endParaRPr b="1" sz="30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p:txBody>
      </p:sp>
      <p:sp>
        <p:nvSpPr>
          <p:cNvPr id="570" name="Google Shape;570;p57"/>
          <p:cNvSpPr txBox="1"/>
          <p:nvPr/>
        </p:nvSpPr>
        <p:spPr>
          <a:xfrm>
            <a:off x="1659400" y="751450"/>
            <a:ext cx="61644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The number of employees by Gender:</a:t>
            </a:r>
            <a:endParaRPr b="1" sz="1800">
              <a:solidFill>
                <a:schemeClr val="dk1"/>
              </a:solidFill>
              <a:latin typeface="Spinnaker"/>
              <a:ea typeface="Spinnaker"/>
              <a:cs typeface="Spinnaker"/>
              <a:sym typeface="Spinnaker"/>
            </a:endParaRPr>
          </a:p>
        </p:txBody>
      </p:sp>
      <p:pic>
        <p:nvPicPr>
          <p:cNvPr descr="Graphical user interface, text, application&#10;&#10;Description automatically generated" id="571" name="Google Shape;571;p57"/>
          <p:cNvPicPr preferRelativeResize="0"/>
          <p:nvPr/>
        </p:nvPicPr>
        <p:blipFill>
          <a:blip r:embed="rId3">
            <a:alphaModFix/>
          </a:blip>
          <a:stretch>
            <a:fillRect/>
          </a:stretch>
        </p:blipFill>
        <p:spPr>
          <a:xfrm>
            <a:off x="1659400" y="1289350"/>
            <a:ext cx="6164551" cy="377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8"/>
          <p:cNvSpPr txBox="1"/>
          <p:nvPr/>
        </p:nvSpPr>
        <p:spPr>
          <a:xfrm>
            <a:off x="933875" y="158050"/>
            <a:ext cx="821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5.1 Demography</a:t>
            </a:r>
            <a:endParaRPr b="1" sz="30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p:txBody>
      </p:sp>
      <p:sp>
        <p:nvSpPr>
          <p:cNvPr id="577" name="Google Shape;577;p58"/>
          <p:cNvSpPr txBox="1"/>
          <p:nvPr/>
        </p:nvSpPr>
        <p:spPr>
          <a:xfrm>
            <a:off x="1735600" y="751450"/>
            <a:ext cx="67047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The number of employees by country region:</a:t>
            </a:r>
            <a:endParaRPr b="1" sz="1800">
              <a:solidFill>
                <a:schemeClr val="dk1"/>
              </a:solidFill>
              <a:latin typeface="Spinnaker"/>
              <a:ea typeface="Spinnaker"/>
              <a:cs typeface="Spinnaker"/>
              <a:sym typeface="Spinnaker"/>
            </a:endParaRPr>
          </a:p>
        </p:txBody>
      </p:sp>
      <p:pic>
        <p:nvPicPr>
          <p:cNvPr descr="Graphical user interface, text, application, email&#10;&#10;Description automatically generated" id="578" name="Google Shape;578;p58"/>
          <p:cNvPicPr preferRelativeResize="0"/>
          <p:nvPr/>
        </p:nvPicPr>
        <p:blipFill>
          <a:blip r:embed="rId3">
            <a:alphaModFix/>
          </a:blip>
          <a:stretch>
            <a:fillRect/>
          </a:stretch>
        </p:blipFill>
        <p:spPr>
          <a:xfrm>
            <a:off x="1718425" y="1291750"/>
            <a:ext cx="6704661" cy="3775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9"/>
          <p:cNvSpPr txBox="1"/>
          <p:nvPr/>
        </p:nvSpPr>
        <p:spPr>
          <a:xfrm>
            <a:off x="933875" y="158050"/>
            <a:ext cx="821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5.1 Demography</a:t>
            </a:r>
            <a:endParaRPr b="1" sz="30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p:txBody>
      </p:sp>
      <p:sp>
        <p:nvSpPr>
          <p:cNvPr id="584" name="Google Shape;584;p59"/>
          <p:cNvSpPr txBox="1"/>
          <p:nvPr/>
        </p:nvSpPr>
        <p:spPr>
          <a:xfrm>
            <a:off x="1735600" y="751450"/>
            <a:ext cx="67047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The number of employees by Marital Status</a:t>
            </a:r>
            <a:endParaRPr b="1" sz="1800">
              <a:solidFill>
                <a:schemeClr val="dk1"/>
              </a:solidFill>
              <a:latin typeface="Spinnaker"/>
              <a:ea typeface="Spinnaker"/>
              <a:cs typeface="Spinnaker"/>
              <a:sym typeface="Spinnaker"/>
            </a:endParaRPr>
          </a:p>
        </p:txBody>
      </p:sp>
      <p:pic>
        <p:nvPicPr>
          <p:cNvPr descr="Graphical user interface, application, Word&#10;&#10;Description automatically generated" id="585" name="Google Shape;585;p59"/>
          <p:cNvPicPr preferRelativeResize="0"/>
          <p:nvPr/>
        </p:nvPicPr>
        <p:blipFill>
          <a:blip r:embed="rId3">
            <a:alphaModFix/>
          </a:blip>
          <a:stretch>
            <a:fillRect/>
          </a:stretch>
        </p:blipFill>
        <p:spPr>
          <a:xfrm>
            <a:off x="1735600" y="1306775"/>
            <a:ext cx="6704700" cy="4131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766750" y="1825750"/>
            <a:ext cx="2205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Introduction</a:t>
            </a:r>
            <a:endParaRPr sz="2100"/>
          </a:p>
        </p:txBody>
      </p:sp>
      <p:sp>
        <p:nvSpPr>
          <p:cNvPr id="254" name="Google Shape;254;p33"/>
          <p:cNvSpPr txBox="1"/>
          <p:nvPr>
            <p:ph idx="2" type="title"/>
          </p:nvPr>
        </p:nvSpPr>
        <p:spPr>
          <a:xfrm>
            <a:off x="1231600" y="1246313"/>
            <a:ext cx="1275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5" name="Google Shape;255;p33"/>
          <p:cNvSpPr txBox="1"/>
          <p:nvPr>
            <p:ph idx="3" type="title"/>
          </p:nvPr>
        </p:nvSpPr>
        <p:spPr>
          <a:xfrm>
            <a:off x="3450550" y="1825740"/>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Theoretical basis</a:t>
            </a:r>
            <a:endParaRPr sz="2100"/>
          </a:p>
        </p:txBody>
      </p:sp>
      <p:sp>
        <p:nvSpPr>
          <p:cNvPr id="256" name="Google Shape;256;p33"/>
          <p:cNvSpPr txBox="1"/>
          <p:nvPr>
            <p:ph idx="4" type="title"/>
          </p:nvPr>
        </p:nvSpPr>
        <p:spPr>
          <a:xfrm>
            <a:off x="3981100" y="1246313"/>
            <a:ext cx="1275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7" name="Google Shape;257;p33"/>
          <p:cNvSpPr txBox="1"/>
          <p:nvPr>
            <p:ph idx="6" type="title"/>
          </p:nvPr>
        </p:nvSpPr>
        <p:spPr>
          <a:xfrm>
            <a:off x="6134350" y="1759493"/>
            <a:ext cx="2336400" cy="15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Requirements analytics and introduction to BI solution</a:t>
            </a:r>
            <a:endParaRPr sz="2100"/>
          </a:p>
        </p:txBody>
      </p:sp>
      <p:sp>
        <p:nvSpPr>
          <p:cNvPr id="258" name="Google Shape;258;p33"/>
          <p:cNvSpPr txBox="1"/>
          <p:nvPr>
            <p:ph idx="7" type="title"/>
          </p:nvPr>
        </p:nvSpPr>
        <p:spPr>
          <a:xfrm>
            <a:off x="6664900" y="1246313"/>
            <a:ext cx="1275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9" name="Google Shape;259;p33"/>
          <p:cNvSpPr txBox="1"/>
          <p:nvPr>
            <p:ph idx="18"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260" name="Google Shape;260;p33"/>
          <p:cNvSpPr txBox="1"/>
          <p:nvPr>
            <p:ph idx="6" type="title"/>
          </p:nvPr>
        </p:nvSpPr>
        <p:spPr>
          <a:xfrm>
            <a:off x="701050" y="3710061"/>
            <a:ext cx="2336400" cy="11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Building data warehouse and integrating data</a:t>
            </a:r>
            <a:endParaRPr sz="2100"/>
          </a:p>
        </p:txBody>
      </p:sp>
      <p:sp>
        <p:nvSpPr>
          <p:cNvPr id="261" name="Google Shape;261;p33"/>
          <p:cNvSpPr txBox="1"/>
          <p:nvPr>
            <p:ph idx="7" type="title"/>
          </p:nvPr>
        </p:nvSpPr>
        <p:spPr>
          <a:xfrm>
            <a:off x="1231600" y="3116488"/>
            <a:ext cx="1275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2" name="Google Shape;262;p33"/>
          <p:cNvSpPr txBox="1"/>
          <p:nvPr>
            <p:ph idx="2" type="title"/>
          </p:nvPr>
        </p:nvSpPr>
        <p:spPr>
          <a:xfrm>
            <a:off x="3901500" y="3116488"/>
            <a:ext cx="1275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63" name="Google Shape;263;p33"/>
          <p:cNvSpPr txBox="1"/>
          <p:nvPr>
            <p:ph type="title"/>
          </p:nvPr>
        </p:nvSpPr>
        <p:spPr>
          <a:xfrm>
            <a:off x="3469500" y="3710050"/>
            <a:ext cx="2205000" cy="11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Data analyst and visualization</a:t>
            </a:r>
            <a:endParaRPr sz="2100"/>
          </a:p>
        </p:txBody>
      </p:sp>
      <p:sp>
        <p:nvSpPr>
          <p:cNvPr id="264" name="Google Shape;264;p33"/>
          <p:cNvSpPr txBox="1"/>
          <p:nvPr>
            <p:ph idx="3" type="title"/>
          </p:nvPr>
        </p:nvSpPr>
        <p:spPr>
          <a:xfrm>
            <a:off x="6106550" y="3695936"/>
            <a:ext cx="2336400" cy="11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rPr>
              <a:t>Conclusion and future works</a:t>
            </a:r>
            <a:endParaRPr sz="2100"/>
          </a:p>
        </p:txBody>
      </p:sp>
      <p:sp>
        <p:nvSpPr>
          <p:cNvPr id="265" name="Google Shape;265;p33"/>
          <p:cNvSpPr txBox="1"/>
          <p:nvPr>
            <p:ph idx="4" type="title"/>
          </p:nvPr>
        </p:nvSpPr>
        <p:spPr>
          <a:xfrm>
            <a:off x="6637100" y="3116488"/>
            <a:ext cx="1275300" cy="5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0"/>
          <p:cNvSpPr txBox="1"/>
          <p:nvPr/>
        </p:nvSpPr>
        <p:spPr>
          <a:xfrm>
            <a:off x="933875" y="158050"/>
            <a:ext cx="821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5.1 Demography</a:t>
            </a:r>
            <a:endParaRPr b="1" sz="30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p:txBody>
      </p:sp>
      <p:pic>
        <p:nvPicPr>
          <p:cNvPr id="591" name="Google Shape;591;p60"/>
          <p:cNvPicPr preferRelativeResize="0"/>
          <p:nvPr/>
        </p:nvPicPr>
        <p:blipFill>
          <a:blip r:embed="rId3">
            <a:alphaModFix/>
          </a:blip>
          <a:stretch>
            <a:fillRect/>
          </a:stretch>
        </p:blipFill>
        <p:spPr>
          <a:xfrm>
            <a:off x="1329651" y="842025"/>
            <a:ext cx="6657549" cy="3859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1"/>
          <p:cNvSpPr txBox="1"/>
          <p:nvPr/>
        </p:nvSpPr>
        <p:spPr>
          <a:xfrm>
            <a:off x="933875" y="158050"/>
            <a:ext cx="821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5.2 Recruitment</a:t>
            </a:r>
            <a:endParaRPr b="1" sz="30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p:txBody>
      </p:sp>
      <p:sp>
        <p:nvSpPr>
          <p:cNvPr id="597" name="Google Shape;597;p61"/>
          <p:cNvSpPr txBox="1"/>
          <p:nvPr/>
        </p:nvSpPr>
        <p:spPr>
          <a:xfrm>
            <a:off x="1824275" y="689825"/>
            <a:ext cx="64293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The number of employees hired by Organizational level:</a:t>
            </a:r>
            <a:endParaRPr b="1" sz="1800">
              <a:solidFill>
                <a:schemeClr val="dk1"/>
              </a:solidFill>
              <a:latin typeface="Spinnaker"/>
              <a:ea typeface="Spinnaker"/>
              <a:cs typeface="Spinnaker"/>
              <a:sym typeface="Spinnaker"/>
            </a:endParaRPr>
          </a:p>
        </p:txBody>
      </p:sp>
      <p:pic>
        <p:nvPicPr>
          <p:cNvPr descr="Graphical user interface, application, Word&#10;&#10;Description automatically generated" id="598" name="Google Shape;598;p61"/>
          <p:cNvPicPr preferRelativeResize="0"/>
          <p:nvPr/>
        </p:nvPicPr>
        <p:blipFill>
          <a:blip r:embed="rId3">
            <a:alphaModFix/>
          </a:blip>
          <a:stretch>
            <a:fillRect/>
          </a:stretch>
        </p:blipFill>
        <p:spPr>
          <a:xfrm>
            <a:off x="1824338" y="1213350"/>
            <a:ext cx="6429175" cy="3930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2"/>
          <p:cNvSpPr txBox="1"/>
          <p:nvPr/>
        </p:nvSpPr>
        <p:spPr>
          <a:xfrm>
            <a:off x="933875" y="158050"/>
            <a:ext cx="821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5.2 Recruitment</a:t>
            </a:r>
            <a:endParaRPr b="1" sz="30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p:txBody>
      </p:sp>
      <p:sp>
        <p:nvSpPr>
          <p:cNvPr id="604" name="Google Shape;604;p62"/>
          <p:cNvSpPr txBox="1"/>
          <p:nvPr/>
        </p:nvSpPr>
        <p:spPr>
          <a:xfrm>
            <a:off x="1824275" y="689825"/>
            <a:ext cx="64293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The number of full/part time employees hired by years:</a:t>
            </a:r>
            <a:endParaRPr b="1" sz="1800">
              <a:solidFill>
                <a:schemeClr val="dk1"/>
              </a:solidFill>
              <a:latin typeface="Spinnaker"/>
              <a:ea typeface="Spinnaker"/>
              <a:cs typeface="Spinnaker"/>
              <a:sym typeface="Spinnaker"/>
            </a:endParaRPr>
          </a:p>
        </p:txBody>
      </p:sp>
      <p:pic>
        <p:nvPicPr>
          <p:cNvPr descr="Graphical user interface&#10;&#10;Description automatically generated" id="605" name="Google Shape;605;p62"/>
          <p:cNvPicPr preferRelativeResize="0"/>
          <p:nvPr/>
        </p:nvPicPr>
        <p:blipFill>
          <a:blip r:embed="rId3">
            <a:alphaModFix/>
          </a:blip>
          <a:stretch>
            <a:fillRect/>
          </a:stretch>
        </p:blipFill>
        <p:spPr>
          <a:xfrm>
            <a:off x="1824275" y="1278050"/>
            <a:ext cx="6429300" cy="40583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3"/>
          <p:cNvSpPr txBox="1"/>
          <p:nvPr/>
        </p:nvSpPr>
        <p:spPr>
          <a:xfrm>
            <a:off x="933875" y="158050"/>
            <a:ext cx="821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5.2 Recruitment</a:t>
            </a:r>
            <a:endParaRPr b="1" sz="30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p:txBody>
      </p:sp>
      <p:sp>
        <p:nvSpPr>
          <p:cNvPr id="611" name="Google Shape;611;p63"/>
          <p:cNvSpPr txBox="1"/>
          <p:nvPr/>
        </p:nvSpPr>
        <p:spPr>
          <a:xfrm>
            <a:off x="1824275" y="689825"/>
            <a:ext cx="6429300" cy="7389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The number of employees hired by department name and years</a:t>
            </a:r>
            <a:endParaRPr b="1" sz="1800">
              <a:solidFill>
                <a:schemeClr val="dk1"/>
              </a:solidFill>
              <a:latin typeface="Spinnaker"/>
              <a:ea typeface="Spinnaker"/>
              <a:cs typeface="Spinnaker"/>
              <a:sym typeface="Spinnaker"/>
            </a:endParaRPr>
          </a:p>
        </p:txBody>
      </p:sp>
      <p:pic>
        <p:nvPicPr>
          <p:cNvPr descr="Graphical user interface, application&#10;&#10;Description automatically generated" id="612" name="Google Shape;612;p63"/>
          <p:cNvPicPr preferRelativeResize="0"/>
          <p:nvPr/>
        </p:nvPicPr>
        <p:blipFill>
          <a:blip r:embed="rId3">
            <a:alphaModFix/>
          </a:blip>
          <a:stretch>
            <a:fillRect/>
          </a:stretch>
        </p:blipFill>
        <p:spPr>
          <a:xfrm>
            <a:off x="1824275" y="1428725"/>
            <a:ext cx="6429300" cy="384476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4"/>
          <p:cNvSpPr txBox="1"/>
          <p:nvPr/>
        </p:nvSpPr>
        <p:spPr>
          <a:xfrm>
            <a:off x="933875" y="158050"/>
            <a:ext cx="8210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5.2 Recruitment</a:t>
            </a:r>
            <a:endParaRPr b="1" sz="30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a:p>
            <a:pPr indent="0" lvl="0" marL="0" rtl="0" algn="l">
              <a:spcBef>
                <a:spcPts val="0"/>
              </a:spcBef>
              <a:spcAft>
                <a:spcPts val="0"/>
              </a:spcAft>
              <a:buNone/>
            </a:pPr>
            <a:r>
              <a:t/>
            </a:r>
            <a:endParaRPr b="1" sz="2500">
              <a:solidFill>
                <a:schemeClr val="dk1"/>
              </a:solidFill>
              <a:latin typeface="Jost"/>
              <a:ea typeface="Jost"/>
              <a:cs typeface="Jost"/>
              <a:sym typeface="Jost"/>
            </a:endParaRPr>
          </a:p>
        </p:txBody>
      </p:sp>
      <p:pic>
        <p:nvPicPr>
          <p:cNvPr id="618" name="Google Shape;618;p64"/>
          <p:cNvPicPr preferRelativeResize="0"/>
          <p:nvPr/>
        </p:nvPicPr>
        <p:blipFill>
          <a:blip r:embed="rId3">
            <a:alphaModFix/>
          </a:blip>
          <a:stretch>
            <a:fillRect/>
          </a:stretch>
        </p:blipFill>
        <p:spPr>
          <a:xfrm>
            <a:off x="1276800" y="765200"/>
            <a:ext cx="6590400" cy="4107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5"/>
          <p:cNvSpPr txBox="1"/>
          <p:nvPr/>
        </p:nvSpPr>
        <p:spPr>
          <a:xfrm>
            <a:off x="933875" y="158050"/>
            <a:ext cx="821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5.3 Performance</a:t>
            </a:r>
            <a:endParaRPr b="1" sz="2500">
              <a:solidFill>
                <a:schemeClr val="dk1"/>
              </a:solidFill>
              <a:latin typeface="Jost"/>
              <a:ea typeface="Jost"/>
              <a:cs typeface="Jost"/>
              <a:sym typeface="Jost"/>
            </a:endParaRPr>
          </a:p>
        </p:txBody>
      </p:sp>
      <p:sp>
        <p:nvSpPr>
          <p:cNvPr id="624" name="Google Shape;624;p65"/>
          <p:cNvSpPr txBox="1"/>
          <p:nvPr/>
        </p:nvSpPr>
        <p:spPr>
          <a:xfrm>
            <a:off x="1590400" y="728350"/>
            <a:ext cx="58839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Sales revenue of sales staff</a:t>
            </a:r>
            <a:endParaRPr b="1" sz="1800">
              <a:solidFill>
                <a:schemeClr val="dk1"/>
              </a:solidFill>
              <a:latin typeface="Spinnaker"/>
              <a:ea typeface="Spinnaker"/>
              <a:cs typeface="Spinnaker"/>
              <a:sym typeface="Spinnaker"/>
            </a:endParaRPr>
          </a:p>
        </p:txBody>
      </p:sp>
      <p:pic>
        <p:nvPicPr>
          <p:cNvPr descr="Graphical user interface, text, application&#10;&#10;Description automatically generated" id="625" name="Google Shape;625;p65"/>
          <p:cNvPicPr preferRelativeResize="0"/>
          <p:nvPr/>
        </p:nvPicPr>
        <p:blipFill>
          <a:blip r:embed="rId3">
            <a:alphaModFix/>
          </a:blip>
          <a:stretch>
            <a:fillRect/>
          </a:stretch>
        </p:blipFill>
        <p:spPr>
          <a:xfrm>
            <a:off x="1593725" y="1266250"/>
            <a:ext cx="5956551" cy="3651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6"/>
          <p:cNvSpPr txBox="1"/>
          <p:nvPr/>
        </p:nvSpPr>
        <p:spPr>
          <a:xfrm>
            <a:off x="933875" y="158050"/>
            <a:ext cx="821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5.3 Performance</a:t>
            </a:r>
            <a:endParaRPr b="1" sz="2500">
              <a:solidFill>
                <a:schemeClr val="dk1"/>
              </a:solidFill>
              <a:latin typeface="Jost"/>
              <a:ea typeface="Jost"/>
              <a:cs typeface="Jost"/>
              <a:sym typeface="Jost"/>
            </a:endParaRPr>
          </a:p>
        </p:txBody>
      </p:sp>
      <p:sp>
        <p:nvSpPr>
          <p:cNvPr id="631" name="Google Shape;631;p66"/>
          <p:cNvSpPr txBox="1"/>
          <p:nvPr/>
        </p:nvSpPr>
        <p:spPr>
          <a:xfrm>
            <a:off x="1590400" y="728350"/>
            <a:ext cx="58839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Number of days off of each department</a:t>
            </a:r>
            <a:endParaRPr b="1" sz="1800">
              <a:solidFill>
                <a:schemeClr val="dk1"/>
              </a:solidFill>
              <a:latin typeface="Spinnaker"/>
              <a:ea typeface="Spinnaker"/>
              <a:cs typeface="Spinnaker"/>
              <a:sym typeface="Spinnaker"/>
            </a:endParaRPr>
          </a:p>
        </p:txBody>
      </p:sp>
      <p:pic>
        <p:nvPicPr>
          <p:cNvPr descr="Graphical user interface, application&#10;&#10;Description automatically generated" id="632" name="Google Shape;632;p66"/>
          <p:cNvPicPr preferRelativeResize="0"/>
          <p:nvPr/>
        </p:nvPicPr>
        <p:blipFill>
          <a:blip r:embed="rId3">
            <a:alphaModFix/>
          </a:blip>
          <a:stretch>
            <a:fillRect/>
          </a:stretch>
        </p:blipFill>
        <p:spPr>
          <a:xfrm>
            <a:off x="1590400" y="1299350"/>
            <a:ext cx="5993924" cy="3614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7"/>
          <p:cNvSpPr txBox="1"/>
          <p:nvPr/>
        </p:nvSpPr>
        <p:spPr>
          <a:xfrm>
            <a:off x="933875" y="158050"/>
            <a:ext cx="821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5.3 Performance</a:t>
            </a:r>
            <a:endParaRPr b="1" sz="2500">
              <a:solidFill>
                <a:schemeClr val="dk1"/>
              </a:solidFill>
              <a:latin typeface="Jost"/>
              <a:ea typeface="Jost"/>
              <a:cs typeface="Jost"/>
              <a:sym typeface="Jost"/>
            </a:endParaRPr>
          </a:p>
        </p:txBody>
      </p:sp>
      <p:sp>
        <p:nvSpPr>
          <p:cNvPr id="638" name="Google Shape;638;p67"/>
          <p:cNvSpPr txBox="1"/>
          <p:nvPr/>
        </p:nvSpPr>
        <p:spPr>
          <a:xfrm>
            <a:off x="1766550" y="728350"/>
            <a:ext cx="48375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Absence Rate KPI</a:t>
            </a:r>
            <a:endParaRPr b="1" sz="1800">
              <a:solidFill>
                <a:schemeClr val="dk1"/>
              </a:solidFill>
              <a:latin typeface="Spinnaker"/>
              <a:ea typeface="Spinnaker"/>
              <a:cs typeface="Spinnaker"/>
              <a:sym typeface="Spinnaker"/>
            </a:endParaRPr>
          </a:p>
        </p:txBody>
      </p:sp>
      <p:pic>
        <p:nvPicPr>
          <p:cNvPr descr="Table&#10;&#10;Description automatically generated" id="639" name="Google Shape;639;p67"/>
          <p:cNvPicPr preferRelativeResize="0"/>
          <p:nvPr/>
        </p:nvPicPr>
        <p:blipFill>
          <a:blip r:embed="rId3">
            <a:alphaModFix/>
          </a:blip>
          <a:stretch>
            <a:fillRect/>
          </a:stretch>
        </p:blipFill>
        <p:spPr>
          <a:xfrm>
            <a:off x="114950" y="1342450"/>
            <a:ext cx="4650879" cy="3801051"/>
          </a:xfrm>
          <a:prstGeom prst="rect">
            <a:avLst/>
          </a:prstGeom>
          <a:noFill/>
          <a:ln>
            <a:noFill/>
          </a:ln>
          <a:effectLst>
            <a:outerShdw blurRad="57150" rotWithShape="0" algn="bl" dir="5400000" dist="19050">
              <a:srgbClr val="000000">
                <a:alpha val="50000"/>
              </a:srgbClr>
            </a:outerShdw>
          </a:effectLst>
        </p:spPr>
      </p:pic>
      <p:pic>
        <p:nvPicPr>
          <p:cNvPr descr="Chart&#10;&#10;Description automatically generated with medium confidence" id="640" name="Google Shape;640;p67"/>
          <p:cNvPicPr preferRelativeResize="0"/>
          <p:nvPr/>
        </p:nvPicPr>
        <p:blipFill>
          <a:blip r:embed="rId4">
            <a:alphaModFix/>
          </a:blip>
          <a:stretch>
            <a:fillRect/>
          </a:stretch>
        </p:blipFill>
        <p:spPr>
          <a:xfrm>
            <a:off x="4922809" y="1342450"/>
            <a:ext cx="4767142" cy="3801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8"/>
          <p:cNvSpPr txBox="1"/>
          <p:nvPr/>
        </p:nvSpPr>
        <p:spPr>
          <a:xfrm>
            <a:off x="933875" y="158050"/>
            <a:ext cx="821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5.3 Performance</a:t>
            </a:r>
            <a:endParaRPr b="1" sz="2500">
              <a:solidFill>
                <a:schemeClr val="dk1"/>
              </a:solidFill>
              <a:latin typeface="Jost"/>
              <a:ea typeface="Jost"/>
              <a:cs typeface="Jost"/>
              <a:sym typeface="Jost"/>
            </a:endParaRPr>
          </a:p>
        </p:txBody>
      </p:sp>
      <p:sp>
        <p:nvSpPr>
          <p:cNvPr id="646" name="Google Shape;646;p68"/>
          <p:cNvSpPr txBox="1"/>
          <p:nvPr/>
        </p:nvSpPr>
        <p:spPr>
          <a:xfrm>
            <a:off x="1752800" y="699600"/>
            <a:ext cx="22269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Sales KPI</a:t>
            </a:r>
            <a:endParaRPr b="1" sz="1800">
              <a:solidFill>
                <a:schemeClr val="dk1"/>
              </a:solidFill>
              <a:latin typeface="Spinnaker"/>
              <a:ea typeface="Spinnaker"/>
              <a:cs typeface="Spinnaker"/>
              <a:sym typeface="Spinnaker"/>
            </a:endParaRPr>
          </a:p>
        </p:txBody>
      </p:sp>
      <p:pic>
        <p:nvPicPr>
          <p:cNvPr descr="Table&#10;&#10;Description automatically generated" id="647" name="Google Shape;647;p68"/>
          <p:cNvPicPr preferRelativeResize="0"/>
          <p:nvPr/>
        </p:nvPicPr>
        <p:blipFill>
          <a:blip r:embed="rId3">
            <a:alphaModFix/>
          </a:blip>
          <a:stretch>
            <a:fillRect/>
          </a:stretch>
        </p:blipFill>
        <p:spPr>
          <a:xfrm>
            <a:off x="4979800" y="172650"/>
            <a:ext cx="3985400" cy="4798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9"/>
          <p:cNvSpPr txBox="1"/>
          <p:nvPr/>
        </p:nvSpPr>
        <p:spPr>
          <a:xfrm>
            <a:off x="933875" y="158050"/>
            <a:ext cx="821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5.3 Performance</a:t>
            </a:r>
            <a:endParaRPr b="1" sz="2500">
              <a:solidFill>
                <a:schemeClr val="dk1"/>
              </a:solidFill>
              <a:latin typeface="Jost"/>
              <a:ea typeface="Jost"/>
              <a:cs typeface="Jost"/>
              <a:sym typeface="Jost"/>
            </a:endParaRPr>
          </a:p>
        </p:txBody>
      </p:sp>
      <p:pic>
        <p:nvPicPr>
          <p:cNvPr id="653" name="Google Shape;653;p69"/>
          <p:cNvPicPr preferRelativeResize="0"/>
          <p:nvPr/>
        </p:nvPicPr>
        <p:blipFill>
          <a:blip r:embed="rId3">
            <a:alphaModFix/>
          </a:blip>
          <a:stretch>
            <a:fillRect/>
          </a:stretch>
        </p:blipFill>
        <p:spPr>
          <a:xfrm>
            <a:off x="1347875" y="756050"/>
            <a:ext cx="6765606" cy="4034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4"/>
          <p:cNvPicPr preferRelativeResize="0"/>
          <p:nvPr/>
        </p:nvPicPr>
        <p:blipFill rotWithShape="1">
          <a:blip r:embed="rId3">
            <a:alphaModFix/>
          </a:blip>
          <a:srcRect b="-12306" l="0" r="0" t="-8583"/>
          <a:stretch/>
        </p:blipFill>
        <p:spPr>
          <a:xfrm>
            <a:off x="4810650" y="-6225"/>
            <a:ext cx="4254600" cy="5143500"/>
          </a:xfrm>
          <a:prstGeom prst="rect">
            <a:avLst/>
          </a:prstGeom>
          <a:noFill/>
          <a:ln>
            <a:noFill/>
          </a:ln>
        </p:spPr>
      </p:pic>
      <p:sp>
        <p:nvSpPr>
          <p:cNvPr id="271" name="Google Shape;271;p34"/>
          <p:cNvSpPr/>
          <p:nvPr/>
        </p:nvSpPr>
        <p:spPr>
          <a:xfrm>
            <a:off x="7633550" y="611850"/>
            <a:ext cx="3919800" cy="3919800"/>
          </a:xfrm>
          <a:prstGeom prst="pie">
            <a:avLst>
              <a:gd fmla="val 5365229" name="adj1"/>
              <a:gd fmla="val 16200000" name="adj2"/>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600" y="0"/>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txBox="1"/>
          <p:nvPr>
            <p:ph idx="2" type="title"/>
          </p:nvPr>
        </p:nvSpPr>
        <p:spPr>
          <a:xfrm>
            <a:off x="346425" y="956885"/>
            <a:ext cx="39198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INTRODUCTION</a:t>
            </a:r>
            <a:endParaRPr sz="3600"/>
          </a:p>
        </p:txBody>
      </p:sp>
      <p:sp>
        <p:nvSpPr>
          <p:cNvPr id="274" name="Google Shape;274;p34"/>
          <p:cNvSpPr txBox="1"/>
          <p:nvPr>
            <p:ph type="title"/>
          </p:nvPr>
        </p:nvSpPr>
        <p:spPr>
          <a:xfrm>
            <a:off x="234225" y="0"/>
            <a:ext cx="1269300" cy="10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chemeClr val="dk1"/>
                </a:solidFill>
              </a:rPr>
              <a:t>01</a:t>
            </a:r>
            <a:endParaRPr sz="6400">
              <a:solidFill>
                <a:schemeClr val="dk1"/>
              </a:solidFill>
            </a:endParaRPr>
          </a:p>
        </p:txBody>
      </p:sp>
      <p:sp>
        <p:nvSpPr>
          <p:cNvPr id="275" name="Google Shape;275;p34"/>
          <p:cNvSpPr txBox="1"/>
          <p:nvPr>
            <p:ph idx="1" type="subTitle"/>
          </p:nvPr>
        </p:nvSpPr>
        <p:spPr>
          <a:xfrm>
            <a:off x="576975" y="2205600"/>
            <a:ext cx="4254600" cy="266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Adventure Works is a fictional bicycle wholesaler.</a:t>
            </a:r>
            <a:endParaRPr/>
          </a:p>
          <a:p>
            <a:pPr indent="-330200" lvl="0" marL="457200" rtl="0" algn="l">
              <a:spcBef>
                <a:spcPts val="0"/>
              </a:spcBef>
              <a:spcAft>
                <a:spcPts val="0"/>
              </a:spcAft>
              <a:buSzPts val="1600"/>
              <a:buChar char="●"/>
            </a:pPr>
            <a:r>
              <a:rPr lang="en"/>
              <a:t>Adventure Works is not only selling bicycles, but it also provides accessories, clothing, and components. </a:t>
            </a:r>
            <a:endParaRPr/>
          </a:p>
          <a:p>
            <a:pPr indent="-330200" lvl="0" marL="457200" rtl="0" algn="l">
              <a:spcBef>
                <a:spcPts val="0"/>
              </a:spcBef>
              <a:spcAft>
                <a:spcPts val="0"/>
              </a:spcAft>
              <a:buSzPts val="1600"/>
              <a:buChar char="●"/>
            </a:pPr>
            <a:r>
              <a:rPr lang="en"/>
              <a:t>Adventure Works stand as a reseller.</a:t>
            </a:r>
            <a:endParaRPr/>
          </a:p>
          <a:p>
            <a:pPr indent="-330200" lvl="0" marL="457200" rtl="0" algn="l">
              <a:spcBef>
                <a:spcPts val="0"/>
              </a:spcBef>
              <a:spcAft>
                <a:spcPts val="0"/>
              </a:spcAft>
              <a:buSzPts val="1600"/>
              <a:buChar char="●"/>
            </a:pPr>
            <a:r>
              <a:rPr lang="en"/>
              <a:t>setting up a BI strategy with KPIs that match the goals of the  business areas is very important.</a:t>
            </a:r>
            <a:endParaRPr/>
          </a:p>
        </p:txBody>
      </p:sp>
      <p:sp>
        <p:nvSpPr>
          <p:cNvPr id="276" name="Google Shape;276;p34"/>
          <p:cNvSpPr txBox="1"/>
          <p:nvPr/>
        </p:nvSpPr>
        <p:spPr>
          <a:xfrm>
            <a:off x="421250" y="1743900"/>
            <a:ext cx="425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Jost"/>
                <a:ea typeface="Jost"/>
                <a:cs typeface="Jost"/>
                <a:sym typeface="Jost"/>
              </a:rPr>
              <a:t>1.1  Business case for the project</a:t>
            </a:r>
            <a:endParaRPr b="1" sz="1800">
              <a:solidFill>
                <a:schemeClr val="dk1"/>
              </a:solidFill>
              <a:latin typeface="Jost"/>
              <a:ea typeface="Jost"/>
              <a:cs typeface="Jost"/>
              <a:sym typeface="Jos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0"/>
          <p:cNvSpPr txBox="1"/>
          <p:nvPr/>
        </p:nvSpPr>
        <p:spPr>
          <a:xfrm>
            <a:off x="933875" y="158050"/>
            <a:ext cx="821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5.4 </a:t>
            </a:r>
            <a:r>
              <a:rPr b="1" lang="en" sz="3000">
                <a:solidFill>
                  <a:schemeClr val="dk1"/>
                </a:solidFill>
                <a:latin typeface="Jost"/>
                <a:ea typeface="Jost"/>
                <a:cs typeface="Jost"/>
                <a:sym typeface="Jost"/>
              </a:rPr>
              <a:t>Job title</a:t>
            </a:r>
            <a:endParaRPr b="1" sz="2500">
              <a:solidFill>
                <a:schemeClr val="dk1"/>
              </a:solidFill>
              <a:latin typeface="Jost"/>
              <a:ea typeface="Jost"/>
              <a:cs typeface="Jost"/>
              <a:sym typeface="Jost"/>
            </a:endParaRPr>
          </a:p>
        </p:txBody>
      </p:sp>
      <p:sp>
        <p:nvSpPr>
          <p:cNvPr id="659" name="Google Shape;659;p70"/>
          <p:cNvSpPr txBox="1"/>
          <p:nvPr/>
        </p:nvSpPr>
        <p:spPr>
          <a:xfrm>
            <a:off x="1255125" y="775800"/>
            <a:ext cx="6127800" cy="461700"/>
          </a:xfrm>
          <a:prstGeom prst="rect">
            <a:avLst/>
          </a:prstGeom>
          <a:solidFill>
            <a:srgbClr val="E3E9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Spinnaker"/>
                <a:ea typeface="Spinnaker"/>
                <a:cs typeface="Spinnaker"/>
                <a:sym typeface="Spinnaker"/>
              </a:rPr>
              <a:t>The number of years of work of all employee</a:t>
            </a:r>
            <a:endParaRPr b="1" sz="1800">
              <a:solidFill>
                <a:schemeClr val="dk1"/>
              </a:solidFill>
              <a:latin typeface="Spinnaker"/>
              <a:ea typeface="Spinnaker"/>
              <a:cs typeface="Spinnaker"/>
              <a:sym typeface="Spinnaker"/>
            </a:endParaRPr>
          </a:p>
        </p:txBody>
      </p:sp>
      <p:pic>
        <p:nvPicPr>
          <p:cNvPr descr="Graphical user interface, application&#10;&#10;Description automatically generated" id="660" name="Google Shape;660;p70"/>
          <p:cNvPicPr preferRelativeResize="0"/>
          <p:nvPr/>
        </p:nvPicPr>
        <p:blipFill>
          <a:blip r:embed="rId3">
            <a:alphaModFix/>
          </a:blip>
          <a:stretch>
            <a:fillRect/>
          </a:stretch>
        </p:blipFill>
        <p:spPr>
          <a:xfrm>
            <a:off x="1255125" y="1356800"/>
            <a:ext cx="6127939" cy="3786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1"/>
          <p:cNvSpPr txBox="1"/>
          <p:nvPr/>
        </p:nvSpPr>
        <p:spPr>
          <a:xfrm>
            <a:off x="933875" y="158050"/>
            <a:ext cx="821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Jost"/>
                <a:ea typeface="Jost"/>
                <a:cs typeface="Jost"/>
                <a:sym typeface="Jost"/>
              </a:rPr>
              <a:t>5.4 Job title</a:t>
            </a:r>
            <a:endParaRPr b="1" sz="2500">
              <a:solidFill>
                <a:schemeClr val="dk1"/>
              </a:solidFill>
              <a:latin typeface="Jost"/>
              <a:ea typeface="Jost"/>
              <a:cs typeface="Jost"/>
              <a:sym typeface="Jost"/>
            </a:endParaRPr>
          </a:p>
        </p:txBody>
      </p:sp>
      <p:pic>
        <p:nvPicPr>
          <p:cNvPr descr="Chart, bar chart&#10;&#10;Description automatically generated" id="666" name="Google Shape;666;p71"/>
          <p:cNvPicPr preferRelativeResize="0"/>
          <p:nvPr/>
        </p:nvPicPr>
        <p:blipFill>
          <a:blip r:embed="rId3">
            <a:alphaModFix/>
          </a:blip>
          <a:stretch>
            <a:fillRect/>
          </a:stretch>
        </p:blipFill>
        <p:spPr>
          <a:xfrm>
            <a:off x="1253600" y="804550"/>
            <a:ext cx="6877350" cy="3792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72"/>
          <p:cNvPicPr preferRelativeResize="0"/>
          <p:nvPr/>
        </p:nvPicPr>
        <p:blipFill rotWithShape="1">
          <a:blip r:embed="rId3">
            <a:alphaModFix/>
          </a:blip>
          <a:srcRect b="0" l="16879" r="16873" t="0"/>
          <a:stretch/>
        </p:blipFill>
        <p:spPr>
          <a:xfrm flipH="1">
            <a:off x="4146874" y="139725"/>
            <a:ext cx="4825001" cy="4851374"/>
          </a:xfrm>
          <a:prstGeom prst="rect">
            <a:avLst/>
          </a:prstGeom>
          <a:noFill/>
          <a:ln>
            <a:noFill/>
          </a:ln>
        </p:spPr>
      </p:pic>
      <p:sp>
        <p:nvSpPr>
          <p:cNvPr id="672" name="Google Shape;672;p72"/>
          <p:cNvSpPr/>
          <p:nvPr/>
        </p:nvSpPr>
        <p:spPr>
          <a:xfrm>
            <a:off x="-125875" y="-2295475"/>
            <a:ext cx="5748900" cy="58797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2"/>
          <p:cNvSpPr txBox="1"/>
          <p:nvPr>
            <p:ph type="title"/>
          </p:nvPr>
        </p:nvSpPr>
        <p:spPr>
          <a:xfrm>
            <a:off x="-1106675" y="297265"/>
            <a:ext cx="4645800" cy="186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400"/>
              <a:t>06</a:t>
            </a:r>
            <a:endParaRPr sz="6400"/>
          </a:p>
        </p:txBody>
      </p:sp>
      <p:sp>
        <p:nvSpPr>
          <p:cNvPr id="674" name="Google Shape;674;p72"/>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2"/>
          <p:cNvSpPr txBox="1"/>
          <p:nvPr/>
        </p:nvSpPr>
        <p:spPr>
          <a:xfrm>
            <a:off x="564700" y="1202500"/>
            <a:ext cx="7333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latin typeface="Jost Black"/>
                <a:ea typeface="Jost Black"/>
                <a:cs typeface="Jost Black"/>
                <a:sym typeface="Jost Black"/>
              </a:rPr>
              <a:t>CONCLUSION </a:t>
            </a:r>
            <a:endParaRPr sz="3600">
              <a:solidFill>
                <a:schemeClr val="dk1"/>
              </a:solidFill>
              <a:latin typeface="Jost Black"/>
              <a:ea typeface="Jost Black"/>
              <a:cs typeface="Jost Black"/>
              <a:sym typeface="Jost Black"/>
            </a:endParaRPr>
          </a:p>
          <a:p>
            <a:pPr indent="0" lvl="0" marL="0" rtl="0" algn="l">
              <a:spcBef>
                <a:spcPts val="0"/>
              </a:spcBef>
              <a:spcAft>
                <a:spcPts val="0"/>
              </a:spcAft>
              <a:buNone/>
            </a:pPr>
            <a:r>
              <a:rPr lang="en" sz="3600">
                <a:solidFill>
                  <a:schemeClr val="dk1"/>
                </a:solidFill>
                <a:latin typeface="Jost Black"/>
                <a:ea typeface="Jost Black"/>
                <a:cs typeface="Jost Black"/>
                <a:sym typeface="Jost Black"/>
              </a:rPr>
              <a:t>AND FUTURE </a:t>
            </a:r>
            <a:endParaRPr sz="3600">
              <a:solidFill>
                <a:schemeClr val="dk1"/>
              </a:solidFill>
              <a:latin typeface="Jost Black"/>
              <a:ea typeface="Jost Black"/>
              <a:cs typeface="Jost Black"/>
              <a:sym typeface="Jost Black"/>
            </a:endParaRPr>
          </a:p>
          <a:p>
            <a:pPr indent="0" lvl="0" marL="0" rtl="0" algn="l">
              <a:spcBef>
                <a:spcPts val="0"/>
              </a:spcBef>
              <a:spcAft>
                <a:spcPts val="0"/>
              </a:spcAft>
              <a:buNone/>
            </a:pPr>
            <a:r>
              <a:rPr lang="en" sz="3600">
                <a:solidFill>
                  <a:schemeClr val="dk1"/>
                </a:solidFill>
                <a:latin typeface="Jost Black"/>
                <a:ea typeface="Jost Black"/>
                <a:cs typeface="Jost Black"/>
                <a:sym typeface="Jost Black"/>
              </a:rPr>
              <a:t>WORKS</a:t>
            </a:r>
            <a:endParaRPr sz="3600">
              <a:solidFill>
                <a:schemeClr val="dk1"/>
              </a:solidFill>
              <a:latin typeface="Jost Black"/>
              <a:ea typeface="Jost Black"/>
              <a:cs typeface="Jost Black"/>
              <a:sym typeface="Jost Blac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3"/>
          <p:cNvSpPr txBox="1"/>
          <p:nvPr>
            <p:ph idx="1" type="subTitle"/>
          </p:nvPr>
        </p:nvSpPr>
        <p:spPr>
          <a:xfrm>
            <a:off x="1566075" y="2348268"/>
            <a:ext cx="2557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B</a:t>
            </a:r>
            <a:r>
              <a:rPr b="1" lang="en" sz="1800"/>
              <a:t>etter understand</a:t>
            </a:r>
            <a:r>
              <a:rPr lang="en" sz="1800"/>
              <a:t> the human resources situation in terms. </a:t>
            </a:r>
            <a:endParaRPr sz="1800"/>
          </a:p>
          <a:p>
            <a:pPr indent="0" lvl="0" marL="0" rtl="0" algn="ctr">
              <a:spcBef>
                <a:spcPts val="0"/>
              </a:spcBef>
              <a:spcAft>
                <a:spcPts val="0"/>
              </a:spcAft>
              <a:buNone/>
            </a:pPr>
            <a:r>
              <a:t/>
            </a:r>
            <a:endParaRPr sz="1800"/>
          </a:p>
        </p:txBody>
      </p:sp>
      <p:sp>
        <p:nvSpPr>
          <p:cNvPr id="681" name="Google Shape;681;p73"/>
          <p:cNvSpPr txBox="1"/>
          <p:nvPr>
            <p:ph idx="3" type="subTitle"/>
          </p:nvPr>
        </p:nvSpPr>
        <p:spPr>
          <a:xfrm>
            <a:off x="4589100" y="2296380"/>
            <a:ext cx="2557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Determine</a:t>
            </a:r>
            <a:r>
              <a:rPr lang="en" sz="1800"/>
              <a:t> the company's staffing needs</a:t>
            </a:r>
            <a:endParaRPr sz="1800"/>
          </a:p>
        </p:txBody>
      </p:sp>
      <p:sp>
        <p:nvSpPr>
          <p:cNvPr id="682" name="Google Shape;682;p73"/>
          <p:cNvSpPr txBox="1"/>
          <p:nvPr>
            <p:ph idx="5" type="subTitle"/>
          </p:nvPr>
        </p:nvSpPr>
        <p:spPr>
          <a:xfrm>
            <a:off x="1566075" y="4120509"/>
            <a:ext cx="2557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Can </a:t>
            </a:r>
            <a:r>
              <a:rPr b="1" lang="en" sz="1800"/>
              <a:t>promote a culture</a:t>
            </a:r>
            <a:r>
              <a:rPr lang="en" sz="1800"/>
              <a:t> of employee care, and identify the needs of employees</a:t>
            </a:r>
            <a:endParaRPr sz="1800"/>
          </a:p>
        </p:txBody>
      </p:sp>
      <p:sp>
        <p:nvSpPr>
          <p:cNvPr id="683" name="Google Shape;683;p73"/>
          <p:cNvSpPr txBox="1"/>
          <p:nvPr>
            <p:ph idx="7" type="subTitle"/>
          </p:nvPr>
        </p:nvSpPr>
        <p:spPr>
          <a:xfrm>
            <a:off x="4652575" y="4011884"/>
            <a:ext cx="25578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Identify</a:t>
            </a:r>
            <a:r>
              <a:rPr lang="en" sz="1800"/>
              <a:t> employee performance work based on KPI</a:t>
            </a:r>
            <a:endParaRPr sz="1800"/>
          </a:p>
        </p:txBody>
      </p:sp>
      <p:sp>
        <p:nvSpPr>
          <p:cNvPr id="684" name="Google Shape;684;p73"/>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6.1. Results</a:t>
            </a:r>
            <a:endParaRPr sz="3600"/>
          </a:p>
        </p:txBody>
      </p:sp>
      <p:sp>
        <p:nvSpPr>
          <p:cNvPr id="685" name="Google Shape;685;p73"/>
          <p:cNvSpPr/>
          <p:nvPr/>
        </p:nvSpPr>
        <p:spPr>
          <a:xfrm>
            <a:off x="2487200" y="1418213"/>
            <a:ext cx="587400" cy="5727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Jost Black"/>
              <a:ea typeface="Jost Black"/>
              <a:cs typeface="Jost Black"/>
              <a:sym typeface="Jost Black"/>
            </a:endParaRPr>
          </a:p>
        </p:txBody>
      </p:sp>
      <p:sp>
        <p:nvSpPr>
          <p:cNvPr id="686" name="Google Shape;686;p73"/>
          <p:cNvSpPr/>
          <p:nvPr/>
        </p:nvSpPr>
        <p:spPr>
          <a:xfrm>
            <a:off x="5608076" y="1418237"/>
            <a:ext cx="646800" cy="6186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Jost Black"/>
              <a:ea typeface="Jost Black"/>
              <a:cs typeface="Jost Black"/>
              <a:sym typeface="Jost Black"/>
            </a:endParaRPr>
          </a:p>
        </p:txBody>
      </p:sp>
      <p:sp>
        <p:nvSpPr>
          <p:cNvPr id="687" name="Google Shape;687;p73"/>
          <p:cNvSpPr/>
          <p:nvPr/>
        </p:nvSpPr>
        <p:spPr>
          <a:xfrm>
            <a:off x="2487200" y="3043050"/>
            <a:ext cx="587400" cy="5727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Jost Black"/>
              <a:ea typeface="Jost Black"/>
              <a:cs typeface="Jost Black"/>
              <a:sym typeface="Jost Black"/>
            </a:endParaRPr>
          </a:p>
        </p:txBody>
      </p:sp>
      <p:sp>
        <p:nvSpPr>
          <p:cNvPr id="688" name="Google Shape;688;p73"/>
          <p:cNvSpPr/>
          <p:nvPr/>
        </p:nvSpPr>
        <p:spPr>
          <a:xfrm>
            <a:off x="5608075" y="3087225"/>
            <a:ext cx="646800" cy="6186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Jost Black"/>
              <a:ea typeface="Jost Black"/>
              <a:cs typeface="Jost Black"/>
              <a:sym typeface="Jost Black"/>
            </a:endParaRPr>
          </a:p>
        </p:txBody>
      </p:sp>
      <p:cxnSp>
        <p:nvCxnSpPr>
          <p:cNvPr id="689" name="Google Shape;689;p73"/>
          <p:cNvCxnSpPr>
            <a:stCxn id="685" idx="6"/>
            <a:endCxn id="688" idx="2"/>
          </p:cNvCxnSpPr>
          <p:nvPr/>
        </p:nvCxnSpPr>
        <p:spPr>
          <a:xfrm>
            <a:off x="3074600" y="1704563"/>
            <a:ext cx="2533500" cy="1692000"/>
          </a:xfrm>
          <a:prstGeom prst="curvedConnector3">
            <a:avLst>
              <a:gd fmla="val 50000" name="adj1"/>
            </a:avLst>
          </a:prstGeom>
          <a:noFill/>
          <a:ln cap="flat" cmpd="sng" w="19050">
            <a:solidFill>
              <a:schemeClr val="dk2"/>
            </a:solidFill>
            <a:prstDash val="solid"/>
            <a:round/>
            <a:headEnd len="med" w="med" type="none"/>
            <a:tailEnd len="med" w="med" type="none"/>
          </a:ln>
        </p:spPr>
      </p:cxnSp>
      <p:cxnSp>
        <p:nvCxnSpPr>
          <p:cNvPr id="690" name="Google Shape;690;p73"/>
          <p:cNvCxnSpPr>
            <a:stCxn id="686" idx="2"/>
            <a:endCxn id="687" idx="6"/>
          </p:cNvCxnSpPr>
          <p:nvPr/>
        </p:nvCxnSpPr>
        <p:spPr>
          <a:xfrm flipH="1">
            <a:off x="3074576" y="1727537"/>
            <a:ext cx="2533500" cy="1602000"/>
          </a:xfrm>
          <a:prstGeom prst="curvedConnector3">
            <a:avLst>
              <a:gd fmla="val 50000"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dk1"/>
                </a:solidFill>
              </a:rPr>
              <a:t>6.2. Limitations</a:t>
            </a:r>
            <a:endParaRPr sz="3600">
              <a:solidFill>
                <a:schemeClr val="dk1"/>
              </a:solidFill>
            </a:endParaRPr>
          </a:p>
        </p:txBody>
      </p:sp>
      <p:sp>
        <p:nvSpPr>
          <p:cNvPr id="696" name="Google Shape;696;p74"/>
          <p:cNvSpPr txBox="1"/>
          <p:nvPr/>
        </p:nvSpPr>
        <p:spPr>
          <a:xfrm>
            <a:off x="2859100" y="1307425"/>
            <a:ext cx="5564700" cy="1486200"/>
          </a:xfrm>
          <a:prstGeom prst="rect">
            <a:avLst/>
          </a:prstGeom>
          <a:noFill/>
          <a:ln>
            <a:noFill/>
          </a:ln>
        </p:spPr>
        <p:txBody>
          <a:bodyPr anchorCtr="0" anchor="t" bIns="91425" lIns="91425" spcFirstLastPara="1" rIns="91425" wrap="square" tIns="91425">
            <a:spAutoFit/>
          </a:bodyPr>
          <a:lstStyle/>
          <a:p>
            <a:pPr indent="-349250" lvl="0" marL="457200" rtl="0" algn="r">
              <a:lnSpc>
                <a:spcPct val="115000"/>
              </a:lnSpc>
              <a:spcBef>
                <a:spcPts val="0"/>
              </a:spcBef>
              <a:spcAft>
                <a:spcPts val="0"/>
              </a:spcAft>
              <a:buClr>
                <a:schemeClr val="dk1"/>
              </a:buClr>
              <a:buSzPts val="1900"/>
              <a:buFont typeface="Spinnaker"/>
              <a:buChar char="●"/>
            </a:pPr>
            <a:r>
              <a:rPr lang="en" sz="1900">
                <a:solidFill>
                  <a:schemeClr val="dk1"/>
                </a:solidFill>
                <a:latin typeface="Spinnaker"/>
                <a:ea typeface="Spinnaker"/>
                <a:cs typeface="Spinnaker"/>
                <a:sym typeface="Spinnaker"/>
              </a:rPr>
              <a:t>The limitations of the HR department have not been exploited yet</a:t>
            </a:r>
            <a:endParaRPr sz="1900">
              <a:solidFill>
                <a:schemeClr val="dk1"/>
              </a:solidFill>
              <a:latin typeface="Spinnaker"/>
              <a:ea typeface="Spinnaker"/>
              <a:cs typeface="Spinnaker"/>
              <a:sym typeface="Spinnaker"/>
            </a:endParaRPr>
          </a:p>
          <a:p>
            <a:pPr indent="-349250" lvl="0" marL="457200" rtl="0" algn="r">
              <a:lnSpc>
                <a:spcPct val="115000"/>
              </a:lnSpc>
              <a:spcBef>
                <a:spcPts val="0"/>
              </a:spcBef>
              <a:spcAft>
                <a:spcPts val="0"/>
              </a:spcAft>
              <a:buClr>
                <a:schemeClr val="dk1"/>
              </a:buClr>
              <a:buSzPts val="1900"/>
              <a:buFont typeface="Spinnaker"/>
              <a:buChar char="●"/>
            </a:pPr>
            <a:r>
              <a:rPr lang="en" sz="1900">
                <a:solidFill>
                  <a:schemeClr val="dk1"/>
                </a:solidFill>
                <a:latin typeface="Spinnaker"/>
                <a:ea typeface="Spinnaker"/>
                <a:cs typeface="Spinnaker"/>
                <a:sym typeface="Spinnaker"/>
              </a:rPr>
              <a:t>The data is not enough so some parts cannot be mined.</a:t>
            </a:r>
            <a:endParaRPr sz="1900">
              <a:solidFill>
                <a:schemeClr val="dk1"/>
              </a:solidFill>
              <a:latin typeface="Spinnaker"/>
              <a:ea typeface="Spinnaker"/>
              <a:cs typeface="Spinnaker"/>
              <a:sym typeface="Spinnaker"/>
            </a:endParaRPr>
          </a:p>
        </p:txBody>
      </p:sp>
      <p:sp>
        <p:nvSpPr>
          <p:cNvPr id="697" name="Google Shape;697;p74"/>
          <p:cNvSpPr txBox="1"/>
          <p:nvPr/>
        </p:nvSpPr>
        <p:spPr>
          <a:xfrm>
            <a:off x="3074600" y="2661925"/>
            <a:ext cx="5288100" cy="813600"/>
          </a:xfrm>
          <a:prstGeom prst="rect">
            <a:avLst/>
          </a:prstGeom>
          <a:noFill/>
          <a:ln>
            <a:noFill/>
          </a:ln>
        </p:spPr>
        <p:txBody>
          <a:bodyPr anchorCtr="0" anchor="t" bIns="91425" lIns="91425" spcFirstLastPara="1" rIns="91425" wrap="square" tIns="91425">
            <a:spAutoFit/>
          </a:bodyPr>
          <a:lstStyle/>
          <a:p>
            <a:pPr indent="-349250" lvl="0" marL="457200" rtl="0" algn="r">
              <a:lnSpc>
                <a:spcPct val="115000"/>
              </a:lnSpc>
              <a:spcBef>
                <a:spcPts val="0"/>
              </a:spcBef>
              <a:spcAft>
                <a:spcPts val="0"/>
              </a:spcAft>
              <a:buClr>
                <a:schemeClr val="dk1"/>
              </a:buClr>
              <a:buSzPts val="1900"/>
              <a:buFont typeface="Spinnaker"/>
              <a:buChar char="●"/>
            </a:pPr>
            <a:r>
              <a:rPr lang="en" sz="1900">
                <a:solidFill>
                  <a:schemeClr val="dk1"/>
                </a:solidFill>
                <a:latin typeface="Spinnaker"/>
                <a:ea typeface="Spinnaker"/>
                <a:cs typeface="Spinnaker"/>
                <a:sym typeface="Spinnaker"/>
              </a:rPr>
              <a:t>The team had little experience so having to do it many times</a:t>
            </a:r>
            <a:endParaRPr sz="1900">
              <a:solidFill>
                <a:schemeClr val="dk1"/>
              </a:solidFill>
              <a:latin typeface="Spinnaker"/>
              <a:ea typeface="Spinnaker"/>
              <a:cs typeface="Spinnaker"/>
              <a:sym typeface="Spinnaker"/>
            </a:endParaRPr>
          </a:p>
        </p:txBody>
      </p:sp>
      <p:sp>
        <p:nvSpPr>
          <p:cNvPr id="698" name="Google Shape;698;p74"/>
          <p:cNvSpPr/>
          <p:nvPr/>
        </p:nvSpPr>
        <p:spPr>
          <a:xfrm>
            <a:off x="8591650" y="1522925"/>
            <a:ext cx="158100" cy="1810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5"/>
          <p:cNvSpPr/>
          <p:nvPr/>
        </p:nvSpPr>
        <p:spPr>
          <a:xfrm>
            <a:off x="1344875" y="2643575"/>
            <a:ext cx="6077400" cy="459900"/>
          </a:xfrm>
          <a:prstGeom prst="roundRect">
            <a:avLst>
              <a:gd fmla="val 16667" name="adj"/>
            </a:avLst>
          </a:prstGeom>
          <a:solidFill>
            <a:srgbClr val="E3E9E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5"/>
          <p:cNvSpPr txBox="1"/>
          <p:nvPr/>
        </p:nvSpPr>
        <p:spPr>
          <a:xfrm>
            <a:off x="1379375" y="1622200"/>
            <a:ext cx="5890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0">
                <a:solidFill>
                  <a:schemeClr val="dk1"/>
                </a:solidFill>
                <a:latin typeface="Jost Black"/>
                <a:ea typeface="Jost Black"/>
                <a:cs typeface="Jost Black"/>
                <a:sym typeface="Jost Black"/>
              </a:rPr>
              <a:t>THANKS!</a:t>
            </a:r>
            <a:endParaRPr sz="9000">
              <a:solidFill>
                <a:schemeClr val="dk1"/>
              </a:solidFill>
              <a:latin typeface="Jost Black"/>
              <a:ea typeface="Jost Black"/>
              <a:cs typeface="Jost Black"/>
              <a:sym typeface="Jost Black"/>
            </a:endParaRPr>
          </a:p>
        </p:txBody>
      </p:sp>
      <p:sp>
        <p:nvSpPr>
          <p:cNvPr id="705" name="Google Shape;705;p75"/>
          <p:cNvSpPr txBox="1"/>
          <p:nvPr/>
        </p:nvSpPr>
        <p:spPr>
          <a:xfrm>
            <a:off x="3017125" y="3103475"/>
            <a:ext cx="7333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Spinnaker"/>
                <a:ea typeface="Spinnaker"/>
                <a:cs typeface="Spinnaker"/>
                <a:sym typeface="Spinnaker"/>
              </a:rPr>
              <a:t>ANY QUESTION?</a:t>
            </a:r>
            <a:endParaRPr b="1" sz="2500">
              <a:solidFill>
                <a:schemeClr val="dk1"/>
              </a:solidFill>
              <a:latin typeface="Spinnaker"/>
              <a:ea typeface="Spinnaker"/>
              <a:cs typeface="Spinnaker"/>
              <a:sym typeface="Spinnak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idx="1" type="subTitle"/>
          </p:nvPr>
        </p:nvSpPr>
        <p:spPr>
          <a:xfrm>
            <a:off x="5409888" y="1264872"/>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General Objectives</a:t>
            </a:r>
            <a:endParaRPr/>
          </a:p>
        </p:txBody>
      </p:sp>
      <p:sp>
        <p:nvSpPr>
          <p:cNvPr id="282" name="Google Shape;282;p35"/>
          <p:cNvSpPr txBox="1"/>
          <p:nvPr>
            <p:ph idx="3" type="subTitle"/>
          </p:nvPr>
        </p:nvSpPr>
        <p:spPr>
          <a:xfrm>
            <a:off x="4823550" y="2067350"/>
            <a:ext cx="4080300" cy="88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2F2F2"/>
                </a:solidFill>
              </a:rPr>
              <a:t>To have more than 90% of employees happy with their work. </a:t>
            </a:r>
            <a:endParaRPr sz="1800">
              <a:solidFill>
                <a:srgbClr val="F2F2F2"/>
              </a:solidFill>
            </a:endParaRPr>
          </a:p>
          <a:p>
            <a:pPr indent="0" lvl="0" marL="0" rtl="0" algn="ctr">
              <a:spcBef>
                <a:spcPts val="1600"/>
              </a:spcBef>
              <a:spcAft>
                <a:spcPts val="0"/>
              </a:spcAft>
              <a:buNone/>
            </a:pPr>
            <a:r>
              <a:rPr lang="en" sz="1800">
                <a:solidFill>
                  <a:srgbClr val="F2F2F2"/>
                </a:solidFill>
              </a:rPr>
              <a:t>Assist the organization's activities in running smoothly and efficiently.</a:t>
            </a:r>
            <a:endParaRPr sz="1800">
              <a:solidFill>
                <a:srgbClr val="F2F2F2"/>
              </a:solidFill>
            </a:endParaRPr>
          </a:p>
          <a:p>
            <a:pPr indent="0" lvl="0" marL="0" rtl="0" algn="ctr">
              <a:spcBef>
                <a:spcPts val="1600"/>
              </a:spcBef>
              <a:spcAft>
                <a:spcPts val="0"/>
              </a:spcAft>
              <a:buNone/>
            </a:pPr>
            <a:r>
              <a:rPr lang="en" sz="1800">
                <a:solidFill>
                  <a:srgbClr val="F2F2F2"/>
                </a:solidFill>
              </a:rPr>
              <a:t>Recruit and pick appropriate applicants for the company in a timely manner.</a:t>
            </a:r>
            <a:endParaRPr sz="1800">
              <a:solidFill>
                <a:srgbClr val="F2F2F2"/>
              </a:solidFill>
            </a:endParaRPr>
          </a:p>
          <a:p>
            <a:pPr indent="0" lvl="0" marL="0" rtl="0" algn="ctr">
              <a:spcBef>
                <a:spcPts val="1600"/>
              </a:spcBef>
              <a:spcAft>
                <a:spcPts val="0"/>
              </a:spcAft>
              <a:buNone/>
            </a:pPr>
            <a:r>
              <a:t/>
            </a:r>
            <a:endParaRPr sz="1800">
              <a:solidFill>
                <a:srgbClr val="F2F2F2"/>
              </a:solidFill>
            </a:endParaRPr>
          </a:p>
          <a:p>
            <a:pPr indent="0" lvl="0" marL="0" rtl="0" algn="ctr">
              <a:spcBef>
                <a:spcPts val="1600"/>
              </a:spcBef>
              <a:spcAft>
                <a:spcPts val="1600"/>
              </a:spcAft>
              <a:buNone/>
            </a:pPr>
            <a:r>
              <a:t/>
            </a:r>
            <a:endParaRPr sz="1800">
              <a:solidFill>
                <a:srgbClr val="F2F2F2"/>
              </a:solidFill>
            </a:endParaRPr>
          </a:p>
        </p:txBody>
      </p:sp>
      <p:sp>
        <p:nvSpPr>
          <p:cNvPr id="283" name="Google Shape;283;p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  Objectives of the project</a:t>
            </a:r>
            <a:endParaRPr/>
          </a:p>
        </p:txBody>
      </p:sp>
      <p:pic>
        <p:nvPicPr>
          <p:cNvPr id="284" name="Google Shape;284;p35"/>
          <p:cNvPicPr preferRelativeResize="0"/>
          <p:nvPr/>
        </p:nvPicPr>
        <p:blipFill>
          <a:blip r:embed="rId3">
            <a:alphaModFix/>
          </a:blip>
          <a:stretch>
            <a:fillRect/>
          </a:stretch>
        </p:blipFill>
        <p:spPr>
          <a:xfrm>
            <a:off x="952625" y="1401300"/>
            <a:ext cx="2692326" cy="2692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idx="2" type="title"/>
          </p:nvPr>
        </p:nvSpPr>
        <p:spPr>
          <a:xfrm>
            <a:off x="2056521" y="551650"/>
            <a:ext cx="5903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1.3 Scope of the project</a:t>
            </a:r>
            <a:endParaRPr sz="3000"/>
          </a:p>
        </p:txBody>
      </p:sp>
      <p:sp>
        <p:nvSpPr>
          <p:cNvPr id="290" name="Google Shape;290;p36"/>
          <p:cNvSpPr txBox="1"/>
          <p:nvPr>
            <p:ph idx="3" type="subTitle"/>
          </p:nvPr>
        </p:nvSpPr>
        <p:spPr>
          <a:xfrm>
            <a:off x="1184075" y="1490900"/>
            <a:ext cx="6574500" cy="28524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800">
                <a:solidFill>
                  <a:schemeClr val="dk1"/>
                </a:solidFill>
              </a:rPr>
              <a:t>Analysis of the requirements.</a:t>
            </a:r>
            <a:endParaRPr sz="1800">
              <a:solidFill>
                <a:schemeClr val="dk1"/>
              </a:solidFill>
            </a:endParaRPr>
          </a:p>
          <a:p>
            <a:pPr indent="-330200" lvl="0" marL="457200" rtl="0" algn="l">
              <a:spcBef>
                <a:spcPts val="0"/>
              </a:spcBef>
              <a:spcAft>
                <a:spcPts val="0"/>
              </a:spcAft>
              <a:buClr>
                <a:schemeClr val="dk1"/>
              </a:buClr>
              <a:buSzPts val="1600"/>
              <a:buChar char="●"/>
            </a:pPr>
            <a:r>
              <a:rPr lang="en" sz="1800">
                <a:solidFill>
                  <a:schemeClr val="dk1"/>
                </a:solidFill>
              </a:rPr>
              <a:t>Create KPIs consistent.</a:t>
            </a:r>
            <a:endParaRPr sz="1800">
              <a:solidFill>
                <a:schemeClr val="dk1"/>
              </a:solidFill>
            </a:endParaRPr>
          </a:p>
          <a:p>
            <a:pPr indent="-330200" lvl="0" marL="457200" rtl="0" algn="just">
              <a:spcBef>
                <a:spcPts val="0"/>
              </a:spcBef>
              <a:spcAft>
                <a:spcPts val="0"/>
              </a:spcAft>
              <a:buClr>
                <a:schemeClr val="dk1"/>
              </a:buClr>
              <a:buSzPts val="1600"/>
              <a:buChar char="●"/>
            </a:pPr>
            <a:r>
              <a:rPr lang="en" sz="1800">
                <a:solidFill>
                  <a:schemeClr val="dk1"/>
                </a:solidFill>
              </a:rPr>
              <a:t>Building a data warehouse that synthesizes information to ensure sufficient and fast provision for businesses.</a:t>
            </a:r>
            <a:endParaRPr sz="1800">
              <a:solidFill>
                <a:schemeClr val="dk1"/>
              </a:solidFill>
            </a:endParaRPr>
          </a:p>
          <a:p>
            <a:pPr indent="-330200" lvl="0" marL="457200" rtl="0" algn="just">
              <a:spcBef>
                <a:spcPts val="0"/>
              </a:spcBef>
              <a:spcAft>
                <a:spcPts val="0"/>
              </a:spcAft>
              <a:buClr>
                <a:schemeClr val="dk1"/>
              </a:buClr>
              <a:buSzPts val="1600"/>
              <a:buChar char="●"/>
            </a:pPr>
            <a:r>
              <a:rPr lang="en" sz="1800">
                <a:solidFill>
                  <a:schemeClr val="dk1"/>
                </a:solidFill>
              </a:rPr>
              <a:t>Enhance the reporting platform through the use of suitable BI tools and develop a team of data analysis.</a:t>
            </a:r>
            <a:endParaRPr sz="1800">
              <a:solidFill>
                <a:schemeClr val="dk1"/>
              </a:solidFill>
            </a:endParaRPr>
          </a:p>
          <a:p>
            <a:pPr indent="-330200" lvl="0" marL="457200" rtl="0" algn="l">
              <a:spcBef>
                <a:spcPts val="0"/>
              </a:spcBef>
              <a:spcAft>
                <a:spcPts val="0"/>
              </a:spcAft>
              <a:buClr>
                <a:schemeClr val="dk1"/>
              </a:buClr>
              <a:buSzPts val="1600"/>
              <a:buChar char="●"/>
            </a:pPr>
            <a:r>
              <a:rPr lang="en" sz="1800">
                <a:solidFill>
                  <a:schemeClr val="dk1"/>
                </a:solidFill>
              </a:rPr>
              <a:t>Making reports, predictive models from data to support the management of corporate personnel.</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grpSp>
        <p:nvGrpSpPr>
          <p:cNvPr id="291" name="Google Shape;291;p36"/>
          <p:cNvGrpSpPr/>
          <p:nvPr/>
        </p:nvGrpSpPr>
        <p:grpSpPr>
          <a:xfrm>
            <a:off x="1184283" y="399462"/>
            <a:ext cx="712396" cy="755742"/>
            <a:chOff x="5551838" y="4163147"/>
            <a:chExt cx="442922" cy="440820"/>
          </a:xfrm>
        </p:grpSpPr>
        <p:sp>
          <p:nvSpPr>
            <p:cNvPr id="292" name="Google Shape;292;p36"/>
            <p:cNvSpPr/>
            <p:nvPr/>
          </p:nvSpPr>
          <p:spPr>
            <a:xfrm>
              <a:off x="5551838" y="4225229"/>
              <a:ext cx="442922" cy="378739"/>
            </a:xfrm>
            <a:custGeom>
              <a:rect b="b" l="l" r="r" t="t"/>
              <a:pathLst>
                <a:path extrusionOk="0" h="14056" w="16438">
                  <a:moveTo>
                    <a:pt x="1818" y="0"/>
                  </a:moveTo>
                  <a:cubicBezTo>
                    <a:pt x="815" y="0"/>
                    <a:pt x="0" y="815"/>
                    <a:pt x="0" y="1818"/>
                  </a:cubicBezTo>
                  <a:lnTo>
                    <a:pt x="0" y="12238"/>
                  </a:lnTo>
                  <a:cubicBezTo>
                    <a:pt x="0" y="13241"/>
                    <a:pt x="815" y="14056"/>
                    <a:pt x="1818" y="14056"/>
                  </a:cubicBezTo>
                  <a:lnTo>
                    <a:pt x="14636" y="14056"/>
                  </a:lnTo>
                  <a:cubicBezTo>
                    <a:pt x="15639" y="14056"/>
                    <a:pt x="16438" y="13241"/>
                    <a:pt x="16438" y="12238"/>
                  </a:cubicBezTo>
                  <a:lnTo>
                    <a:pt x="16438" y="5140"/>
                  </a:lnTo>
                  <a:cubicBezTo>
                    <a:pt x="16438" y="4873"/>
                    <a:pt x="16218" y="4638"/>
                    <a:pt x="15952" y="4638"/>
                  </a:cubicBezTo>
                  <a:cubicBezTo>
                    <a:pt x="15670" y="4638"/>
                    <a:pt x="15451" y="4873"/>
                    <a:pt x="15451" y="5140"/>
                  </a:cubicBezTo>
                  <a:lnTo>
                    <a:pt x="15451" y="12238"/>
                  </a:lnTo>
                  <a:cubicBezTo>
                    <a:pt x="15451" y="12692"/>
                    <a:pt x="15090" y="13068"/>
                    <a:pt x="14636" y="13068"/>
                  </a:cubicBezTo>
                  <a:lnTo>
                    <a:pt x="1818" y="13068"/>
                  </a:lnTo>
                  <a:cubicBezTo>
                    <a:pt x="1364" y="13068"/>
                    <a:pt x="1003" y="12692"/>
                    <a:pt x="1003" y="12238"/>
                  </a:cubicBezTo>
                  <a:lnTo>
                    <a:pt x="1003" y="1818"/>
                  </a:lnTo>
                  <a:cubicBezTo>
                    <a:pt x="1003" y="1363"/>
                    <a:pt x="1364" y="1003"/>
                    <a:pt x="1818" y="1003"/>
                  </a:cubicBezTo>
                  <a:lnTo>
                    <a:pt x="14636" y="1003"/>
                  </a:lnTo>
                  <a:cubicBezTo>
                    <a:pt x="15090" y="1003"/>
                    <a:pt x="15451" y="1363"/>
                    <a:pt x="15451" y="1818"/>
                  </a:cubicBezTo>
                  <a:lnTo>
                    <a:pt x="15451" y="2398"/>
                  </a:lnTo>
                  <a:cubicBezTo>
                    <a:pt x="15451" y="2680"/>
                    <a:pt x="15670" y="2899"/>
                    <a:pt x="15952" y="2899"/>
                  </a:cubicBezTo>
                  <a:cubicBezTo>
                    <a:pt x="16218" y="2899"/>
                    <a:pt x="16438" y="2680"/>
                    <a:pt x="16438" y="2398"/>
                  </a:cubicBezTo>
                  <a:lnTo>
                    <a:pt x="16438" y="1818"/>
                  </a:lnTo>
                  <a:cubicBezTo>
                    <a:pt x="16438" y="815"/>
                    <a:pt x="15639" y="0"/>
                    <a:pt x="14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5645579" y="4176674"/>
              <a:ext cx="255870" cy="255870"/>
            </a:xfrm>
            <a:custGeom>
              <a:rect b="b" l="l" r="r" t="t"/>
              <a:pathLst>
                <a:path extrusionOk="0" h="9496" w="9496">
                  <a:moveTo>
                    <a:pt x="4748" y="0"/>
                  </a:moveTo>
                  <a:cubicBezTo>
                    <a:pt x="2131" y="0"/>
                    <a:pt x="0" y="2131"/>
                    <a:pt x="0" y="4748"/>
                  </a:cubicBezTo>
                  <a:cubicBezTo>
                    <a:pt x="0" y="7365"/>
                    <a:pt x="2131" y="9496"/>
                    <a:pt x="4748" y="9496"/>
                  </a:cubicBezTo>
                  <a:cubicBezTo>
                    <a:pt x="7365" y="9496"/>
                    <a:pt x="9496" y="7365"/>
                    <a:pt x="9496" y="4748"/>
                  </a:cubicBezTo>
                  <a:cubicBezTo>
                    <a:pt x="9496" y="2131"/>
                    <a:pt x="7365" y="0"/>
                    <a:pt x="4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5632053" y="4163147"/>
              <a:ext cx="282922" cy="282922"/>
            </a:xfrm>
            <a:custGeom>
              <a:rect b="b" l="l" r="r" t="t"/>
              <a:pathLst>
                <a:path extrusionOk="0" h="10500" w="10500">
                  <a:moveTo>
                    <a:pt x="5250" y="1004"/>
                  </a:moveTo>
                  <a:cubicBezTo>
                    <a:pt x="7600" y="1004"/>
                    <a:pt x="9496" y="2900"/>
                    <a:pt x="9496" y="5250"/>
                  </a:cubicBezTo>
                  <a:cubicBezTo>
                    <a:pt x="9496" y="7600"/>
                    <a:pt x="7600" y="9496"/>
                    <a:pt x="5250" y="9496"/>
                  </a:cubicBezTo>
                  <a:cubicBezTo>
                    <a:pt x="2899" y="9496"/>
                    <a:pt x="1003" y="7600"/>
                    <a:pt x="1003" y="5250"/>
                  </a:cubicBezTo>
                  <a:cubicBezTo>
                    <a:pt x="1003" y="2900"/>
                    <a:pt x="2899" y="1004"/>
                    <a:pt x="5250" y="1004"/>
                  </a:cubicBezTo>
                  <a:close/>
                  <a:moveTo>
                    <a:pt x="5250" y="1"/>
                  </a:moveTo>
                  <a:cubicBezTo>
                    <a:pt x="2351" y="1"/>
                    <a:pt x="1" y="2351"/>
                    <a:pt x="1" y="5250"/>
                  </a:cubicBezTo>
                  <a:cubicBezTo>
                    <a:pt x="1" y="8149"/>
                    <a:pt x="2351" y="10499"/>
                    <a:pt x="5250" y="10499"/>
                  </a:cubicBezTo>
                  <a:cubicBezTo>
                    <a:pt x="8133" y="10499"/>
                    <a:pt x="10499" y="8149"/>
                    <a:pt x="10499" y="5250"/>
                  </a:cubicBezTo>
                  <a:cubicBezTo>
                    <a:pt x="10499" y="2351"/>
                    <a:pt x="8149"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5757886" y="4288981"/>
              <a:ext cx="30825" cy="31256"/>
            </a:xfrm>
            <a:custGeom>
              <a:rect b="b" l="l" r="r" t="t"/>
              <a:pathLst>
                <a:path extrusionOk="0" h="1160" w="1144">
                  <a:moveTo>
                    <a:pt x="580" y="0"/>
                  </a:moveTo>
                  <a:cubicBezTo>
                    <a:pt x="267" y="0"/>
                    <a:pt x="0" y="267"/>
                    <a:pt x="0" y="580"/>
                  </a:cubicBezTo>
                  <a:cubicBezTo>
                    <a:pt x="0" y="893"/>
                    <a:pt x="267" y="1160"/>
                    <a:pt x="580" y="1160"/>
                  </a:cubicBezTo>
                  <a:cubicBezTo>
                    <a:pt x="893" y="1160"/>
                    <a:pt x="1144" y="893"/>
                    <a:pt x="1144" y="580"/>
                  </a:cubicBezTo>
                  <a:cubicBezTo>
                    <a:pt x="1144" y="267"/>
                    <a:pt x="893"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p:nvPr/>
          </p:nvSpPr>
          <p:spPr>
            <a:xfrm>
              <a:off x="5744791" y="4275885"/>
              <a:ext cx="57447" cy="57447"/>
            </a:xfrm>
            <a:custGeom>
              <a:rect b="b" l="l" r="r" t="t"/>
              <a:pathLst>
                <a:path extrusionOk="0" h="2132" w="2132">
                  <a:moveTo>
                    <a:pt x="1066" y="988"/>
                  </a:moveTo>
                  <a:cubicBezTo>
                    <a:pt x="1113" y="988"/>
                    <a:pt x="1144" y="1019"/>
                    <a:pt x="1144" y="1066"/>
                  </a:cubicBezTo>
                  <a:cubicBezTo>
                    <a:pt x="1144" y="1113"/>
                    <a:pt x="1113" y="1144"/>
                    <a:pt x="1066" y="1144"/>
                  </a:cubicBezTo>
                  <a:cubicBezTo>
                    <a:pt x="1019" y="1144"/>
                    <a:pt x="988" y="1113"/>
                    <a:pt x="988" y="1066"/>
                  </a:cubicBezTo>
                  <a:cubicBezTo>
                    <a:pt x="988" y="1019"/>
                    <a:pt x="1019" y="988"/>
                    <a:pt x="1066" y="988"/>
                  </a:cubicBezTo>
                  <a:close/>
                  <a:moveTo>
                    <a:pt x="1066" y="0"/>
                  </a:moveTo>
                  <a:cubicBezTo>
                    <a:pt x="470" y="0"/>
                    <a:pt x="0" y="471"/>
                    <a:pt x="0" y="1066"/>
                  </a:cubicBezTo>
                  <a:cubicBezTo>
                    <a:pt x="0" y="1661"/>
                    <a:pt x="470" y="2132"/>
                    <a:pt x="1066" y="2132"/>
                  </a:cubicBezTo>
                  <a:cubicBezTo>
                    <a:pt x="1661" y="2132"/>
                    <a:pt x="2131" y="1661"/>
                    <a:pt x="2131" y="1066"/>
                  </a:cubicBezTo>
                  <a:cubicBezTo>
                    <a:pt x="2131" y="471"/>
                    <a:pt x="1661" y="0"/>
                    <a:pt x="1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5759988" y="4291082"/>
              <a:ext cx="27053" cy="89107"/>
            </a:xfrm>
            <a:custGeom>
              <a:rect b="b" l="l" r="r" t="t"/>
              <a:pathLst>
                <a:path extrusionOk="0" h="3307" w="1004">
                  <a:moveTo>
                    <a:pt x="502" y="1"/>
                  </a:moveTo>
                  <a:cubicBezTo>
                    <a:pt x="220" y="1"/>
                    <a:pt x="0" y="236"/>
                    <a:pt x="0" y="502"/>
                  </a:cubicBezTo>
                  <a:lnTo>
                    <a:pt x="0" y="2805"/>
                  </a:lnTo>
                  <a:cubicBezTo>
                    <a:pt x="0" y="3087"/>
                    <a:pt x="220" y="3307"/>
                    <a:pt x="502" y="3307"/>
                  </a:cubicBezTo>
                  <a:cubicBezTo>
                    <a:pt x="768" y="3307"/>
                    <a:pt x="1003" y="3087"/>
                    <a:pt x="1003" y="2805"/>
                  </a:cubicBezTo>
                  <a:lnTo>
                    <a:pt x="1003" y="502"/>
                  </a:lnTo>
                  <a:cubicBezTo>
                    <a:pt x="1003" y="236"/>
                    <a:pt x="768" y="1"/>
                    <a:pt x="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7"/>
          <p:cNvPicPr preferRelativeResize="0"/>
          <p:nvPr/>
        </p:nvPicPr>
        <p:blipFill rotWithShape="1">
          <a:blip r:embed="rId3">
            <a:alphaModFix/>
          </a:blip>
          <a:srcRect b="0" l="32654" r="6558" t="0"/>
          <a:stretch/>
        </p:blipFill>
        <p:spPr>
          <a:xfrm>
            <a:off x="5012375" y="-6225"/>
            <a:ext cx="4043700" cy="5143500"/>
          </a:xfrm>
          <a:prstGeom prst="rect">
            <a:avLst/>
          </a:prstGeom>
          <a:noFill/>
          <a:ln>
            <a:noFill/>
          </a:ln>
        </p:spPr>
      </p:pic>
      <p:sp>
        <p:nvSpPr>
          <p:cNvPr id="303" name="Google Shape;303;p37"/>
          <p:cNvSpPr/>
          <p:nvPr/>
        </p:nvSpPr>
        <p:spPr>
          <a:xfrm>
            <a:off x="7633550" y="611850"/>
            <a:ext cx="3919800" cy="3919800"/>
          </a:xfrm>
          <a:prstGeom prst="pie">
            <a:avLst>
              <a:gd fmla="val 5365229" name="adj1"/>
              <a:gd fmla="val 16200000" name="adj2"/>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txBox="1"/>
          <p:nvPr>
            <p:ph idx="2" type="title"/>
          </p:nvPr>
        </p:nvSpPr>
        <p:spPr>
          <a:xfrm>
            <a:off x="184925" y="1143625"/>
            <a:ext cx="4884300" cy="7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THEORETICAL BASIS</a:t>
            </a:r>
            <a:endParaRPr sz="3600"/>
          </a:p>
        </p:txBody>
      </p:sp>
      <p:sp>
        <p:nvSpPr>
          <p:cNvPr id="306" name="Google Shape;306;p37"/>
          <p:cNvSpPr txBox="1"/>
          <p:nvPr>
            <p:ph type="title"/>
          </p:nvPr>
        </p:nvSpPr>
        <p:spPr>
          <a:xfrm>
            <a:off x="184925" y="264575"/>
            <a:ext cx="2330700" cy="10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400">
                <a:solidFill>
                  <a:schemeClr val="dk1"/>
                </a:solidFill>
              </a:rPr>
              <a:t>0</a:t>
            </a:r>
            <a:r>
              <a:rPr lang="en" sz="6400"/>
              <a:t>2</a:t>
            </a:r>
            <a:endParaRPr sz="6400">
              <a:solidFill>
                <a:schemeClr val="dk1"/>
              </a:solidFill>
            </a:endParaRPr>
          </a:p>
        </p:txBody>
      </p:sp>
      <p:sp>
        <p:nvSpPr>
          <p:cNvPr id="307" name="Google Shape;307;p37"/>
          <p:cNvSpPr txBox="1"/>
          <p:nvPr>
            <p:ph idx="1" type="subTitle"/>
          </p:nvPr>
        </p:nvSpPr>
        <p:spPr>
          <a:xfrm>
            <a:off x="184925" y="2801750"/>
            <a:ext cx="4043700" cy="2103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sz="1800"/>
              <a:t>L</a:t>
            </a:r>
            <a:r>
              <a:rPr lang="en" sz="1800"/>
              <a:t>everages software and services to transform data into actionable insights that inform an organization’s strategic and tactical business decisions.</a:t>
            </a:r>
            <a:endParaRPr sz="1800"/>
          </a:p>
        </p:txBody>
      </p:sp>
      <p:sp>
        <p:nvSpPr>
          <p:cNvPr id="308" name="Google Shape;308;p37"/>
          <p:cNvSpPr txBox="1"/>
          <p:nvPr>
            <p:ph idx="1" type="subTitle"/>
          </p:nvPr>
        </p:nvSpPr>
        <p:spPr>
          <a:xfrm>
            <a:off x="480856" y="2235075"/>
            <a:ext cx="3366600" cy="4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Jost"/>
                <a:ea typeface="Jost"/>
                <a:cs typeface="Jost"/>
                <a:sym typeface="Jost"/>
              </a:rPr>
              <a:t>2.1.1	What is BI?</a:t>
            </a:r>
            <a:endParaRPr b="1" sz="2500">
              <a:latin typeface="Jost"/>
              <a:ea typeface="Jost"/>
              <a:cs typeface="Jost"/>
              <a:sym typeface="Jost"/>
            </a:endParaRPr>
          </a:p>
          <a:p>
            <a:pPr indent="0" lvl="0" marL="0" rtl="0" algn="l">
              <a:spcBef>
                <a:spcPts val="1600"/>
              </a:spcBef>
              <a:spcAft>
                <a:spcPts val="1600"/>
              </a:spcAft>
              <a:buNone/>
            </a:pPr>
            <a:r>
              <a:t/>
            </a:r>
            <a:endParaRPr sz="2500">
              <a:latin typeface="Jost"/>
              <a:ea typeface="Jost"/>
              <a:cs typeface="Jost"/>
              <a:sym typeface="Jost"/>
            </a:endParaRPr>
          </a:p>
        </p:txBody>
      </p:sp>
      <p:sp>
        <p:nvSpPr>
          <p:cNvPr id="309" name="Google Shape;309;p37"/>
          <p:cNvSpPr txBox="1"/>
          <p:nvPr>
            <p:ph idx="1" type="subTitle"/>
          </p:nvPr>
        </p:nvSpPr>
        <p:spPr>
          <a:xfrm>
            <a:off x="480850" y="1795275"/>
            <a:ext cx="4267800" cy="43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latin typeface="Jost"/>
                <a:ea typeface="Jost"/>
                <a:cs typeface="Jost"/>
                <a:sym typeface="Jost"/>
              </a:rPr>
              <a:t>2.1</a:t>
            </a:r>
            <a:r>
              <a:rPr b="1" lang="en" sz="3000">
                <a:latin typeface="Jost"/>
                <a:ea typeface="Jost"/>
                <a:cs typeface="Jost"/>
                <a:sym typeface="Jost"/>
              </a:rPr>
              <a:t> Overview about BI</a:t>
            </a:r>
            <a:endParaRPr sz="3000">
              <a:latin typeface="Jost"/>
              <a:ea typeface="Jost"/>
              <a:cs typeface="Jost"/>
              <a:sym typeface="Jos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p:nvPr/>
        </p:nvSpPr>
        <p:spPr>
          <a:xfrm>
            <a:off x="6049200" y="-1701675"/>
            <a:ext cx="4082700" cy="4175700"/>
          </a:xfrm>
          <a:prstGeom prst="ellipse">
            <a:avLst/>
          </a:prstGeom>
          <a:solidFill>
            <a:srgbClr val="8AB6D6">
              <a:alpha val="75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txBox="1"/>
          <p:nvPr>
            <p:ph idx="1" type="subTitle"/>
          </p:nvPr>
        </p:nvSpPr>
        <p:spPr>
          <a:xfrm>
            <a:off x="352625" y="1058075"/>
            <a:ext cx="4129500" cy="152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1"/>
                </a:solidFill>
              </a:rPr>
              <a:t>Refers to the infrastructure to define their data collection streams, information administration, and all the technology</a:t>
            </a:r>
            <a:endParaRPr sz="1800">
              <a:solidFill>
                <a:schemeClr val="dk1"/>
              </a:solidFill>
            </a:endParaRPr>
          </a:p>
          <a:p>
            <a:pPr indent="0" lvl="0" marL="0" rtl="0" algn="l">
              <a:spcBef>
                <a:spcPts val="1600"/>
              </a:spcBef>
              <a:spcAft>
                <a:spcPts val="1600"/>
              </a:spcAft>
              <a:buNone/>
            </a:pPr>
            <a:r>
              <a:t/>
            </a:r>
            <a:endParaRPr sz="1800">
              <a:solidFill>
                <a:schemeClr val="dk1"/>
              </a:solidFill>
            </a:endParaRPr>
          </a:p>
        </p:txBody>
      </p:sp>
      <p:sp>
        <p:nvSpPr>
          <p:cNvPr id="316" name="Google Shape;316;p38"/>
          <p:cNvSpPr txBox="1"/>
          <p:nvPr>
            <p:ph type="title"/>
          </p:nvPr>
        </p:nvSpPr>
        <p:spPr>
          <a:xfrm>
            <a:off x="352625" y="400250"/>
            <a:ext cx="4982400" cy="57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2.1.2 BI Architecture</a:t>
            </a:r>
            <a:endParaRPr sz="2500"/>
          </a:p>
        </p:txBody>
      </p:sp>
      <p:sp>
        <p:nvSpPr>
          <p:cNvPr id="317" name="Google Shape;317;p38"/>
          <p:cNvSpPr/>
          <p:nvPr/>
        </p:nvSpPr>
        <p:spPr>
          <a:xfrm>
            <a:off x="-1100" y="-6225"/>
            <a:ext cx="9145200" cy="5143500"/>
          </a:xfrm>
          <a:prstGeom prst="frame">
            <a:avLst>
              <a:gd fmla="val 3462"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1" type="subTitle"/>
          </p:nvPr>
        </p:nvSpPr>
        <p:spPr>
          <a:xfrm>
            <a:off x="352625" y="2366050"/>
            <a:ext cx="4276500" cy="23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Components:</a:t>
            </a:r>
            <a:endParaRPr b="1" sz="1800">
              <a:solidFill>
                <a:schemeClr val="dk1"/>
              </a:solidFill>
            </a:endParaRPr>
          </a:p>
          <a:p>
            <a:pPr indent="-304800" lvl="0" marL="457200" rtl="0" algn="l">
              <a:spcBef>
                <a:spcPts val="1600"/>
              </a:spcBef>
              <a:spcAft>
                <a:spcPts val="0"/>
              </a:spcAft>
              <a:buClr>
                <a:schemeClr val="dk1"/>
              </a:buClr>
              <a:buSzPts val="1200"/>
              <a:buChar char="●"/>
            </a:pPr>
            <a:r>
              <a:rPr lang="en" sz="1800">
                <a:solidFill>
                  <a:schemeClr val="dk1"/>
                </a:solidFill>
              </a:rPr>
              <a:t>Source systems.</a:t>
            </a:r>
            <a:endParaRPr sz="1800">
              <a:solidFill>
                <a:schemeClr val="dk1"/>
              </a:solidFill>
            </a:endParaRPr>
          </a:p>
          <a:p>
            <a:pPr indent="-304800" lvl="0" marL="457200" rtl="0" algn="l">
              <a:spcBef>
                <a:spcPts val="0"/>
              </a:spcBef>
              <a:spcAft>
                <a:spcPts val="0"/>
              </a:spcAft>
              <a:buClr>
                <a:schemeClr val="dk1"/>
              </a:buClr>
              <a:buSzPts val="1200"/>
              <a:buChar char="●"/>
            </a:pPr>
            <a:r>
              <a:rPr lang="en" sz="1800">
                <a:solidFill>
                  <a:schemeClr val="dk1"/>
                </a:solidFill>
              </a:rPr>
              <a:t>Data integration and cleansing tools.</a:t>
            </a:r>
            <a:endParaRPr sz="1800">
              <a:solidFill>
                <a:schemeClr val="dk1"/>
              </a:solidFill>
            </a:endParaRPr>
          </a:p>
          <a:p>
            <a:pPr indent="-304800" lvl="0" marL="457200" rtl="0" algn="l">
              <a:spcBef>
                <a:spcPts val="0"/>
              </a:spcBef>
              <a:spcAft>
                <a:spcPts val="0"/>
              </a:spcAft>
              <a:buClr>
                <a:schemeClr val="dk1"/>
              </a:buClr>
              <a:buSzPts val="1200"/>
              <a:buChar char="●"/>
            </a:pPr>
            <a:r>
              <a:rPr lang="en" sz="1800">
                <a:solidFill>
                  <a:schemeClr val="dk1"/>
                </a:solidFill>
              </a:rPr>
              <a:t>Analytics data stores.</a:t>
            </a:r>
            <a:endParaRPr sz="1800">
              <a:solidFill>
                <a:schemeClr val="dk1"/>
              </a:solidFill>
            </a:endParaRPr>
          </a:p>
          <a:p>
            <a:pPr indent="-304800" lvl="0" marL="457200" rtl="0" algn="l">
              <a:spcBef>
                <a:spcPts val="0"/>
              </a:spcBef>
              <a:spcAft>
                <a:spcPts val="0"/>
              </a:spcAft>
              <a:buClr>
                <a:schemeClr val="dk1"/>
              </a:buClr>
              <a:buSzPts val="1200"/>
              <a:buChar char="●"/>
            </a:pPr>
            <a:r>
              <a:rPr lang="en" sz="1800">
                <a:solidFill>
                  <a:schemeClr val="dk1"/>
                </a:solidFill>
              </a:rPr>
              <a:t>BI and data visualization tools.</a:t>
            </a:r>
            <a:endParaRPr sz="1800">
              <a:solidFill>
                <a:schemeClr val="dk1"/>
              </a:solidFill>
            </a:endParaRPr>
          </a:p>
          <a:p>
            <a:pPr indent="-304800" lvl="0" marL="457200" rtl="0" algn="l">
              <a:spcBef>
                <a:spcPts val="0"/>
              </a:spcBef>
              <a:spcAft>
                <a:spcPts val="0"/>
              </a:spcAft>
              <a:buClr>
                <a:schemeClr val="dk1"/>
              </a:buClr>
              <a:buSzPts val="1200"/>
              <a:buChar char="●"/>
            </a:pPr>
            <a:r>
              <a:rPr lang="en" sz="1800">
                <a:solidFill>
                  <a:schemeClr val="dk1"/>
                </a:solidFill>
              </a:rPr>
              <a:t>Dashboards, portals and reports.</a:t>
            </a:r>
            <a:endParaRPr sz="1800">
              <a:solidFill>
                <a:schemeClr val="dk1"/>
              </a:solidFill>
            </a:endParaRPr>
          </a:p>
          <a:p>
            <a:pPr indent="0" lvl="0" marL="0" rtl="0" algn="ctr">
              <a:spcBef>
                <a:spcPts val="1600"/>
              </a:spcBef>
              <a:spcAft>
                <a:spcPts val="1600"/>
              </a:spcAft>
              <a:buNone/>
            </a:pPr>
            <a:r>
              <a:t/>
            </a:r>
            <a:endParaRPr>
              <a:solidFill>
                <a:schemeClr val="dk1"/>
              </a:solidFill>
            </a:endParaRPr>
          </a:p>
        </p:txBody>
      </p:sp>
      <p:pic>
        <p:nvPicPr>
          <p:cNvPr id="319" name="Google Shape;319;p38"/>
          <p:cNvPicPr preferRelativeResize="0"/>
          <p:nvPr/>
        </p:nvPicPr>
        <p:blipFill>
          <a:blip r:embed="rId3">
            <a:alphaModFix/>
          </a:blip>
          <a:stretch>
            <a:fillRect/>
          </a:stretch>
        </p:blipFill>
        <p:spPr>
          <a:xfrm>
            <a:off x="4629125" y="1187800"/>
            <a:ext cx="4234224" cy="2760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2.1.3 Advantages of BI in enterprises</a:t>
            </a:r>
            <a:endParaRPr sz="2500"/>
          </a:p>
        </p:txBody>
      </p:sp>
      <p:grpSp>
        <p:nvGrpSpPr>
          <p:cNvPr id="325" name="Google Shape;325;p39"/>
          <p:cNvGrpSpPr/>
          <p:nvPr/>
        </p:nvGrpSpPr>
        <p:grpSpPr>
          <a:xfrm>
            <a:off x="5562746" y="3264507"/>
            <a:ext cx="779400" cy="797400"/>
            <a:chOff x="5653471" y="3264507"/>
            <a:chExt cx="779400" cy="797400"/>
          </a:xfrm>
        </p:grpSpPr>
        <p:sp>
          <p:nvSpPr>
            <p:cNvPr id="326" name="Google Shape;326;p39"/>
            <p:cNvSpPr/>
            <p:nvPr/>
          </p:nvSpPr>
          <p:spPr>
            <a:xfrm>
              <a:off x="5653471" y="3264507"/>
              <a:ext cx="779400" cy="7974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39"/>
            <p:cNvGrpSpPr/>
            <p:nvPr/>
          </p:nvGrpSpPr>
          <p:grpSpPr>
            <a:xfrm>
              <a:off x="5924310" y="3442166"/>
              <a:ext cx="237736" cy="442087"/>
              <a:chOff x="5924310" y="3442166"/>
              <a:chExt cx="237736" cy="442087"/>
            </a:xfrm>
          </p:grpSpPr>
          <p:sp>
            <p:nvSpPr>
              <p:cNvPr id="328" name="Google Shape;328;p39"/>
              <p:cNvSpPr/>
              <p:nvPr/>
            </p:nvSpPr>
            <p:spPr>
              <a:xfrm>
                <a:off x="5961063" y="3633421"/>
                <a:ext cx="164257" cy="237305"/>
              </a:xfrm>
              <a:custGeom>
                <a:rect b="b" l="l" r="r" t="t"/>
                <a:pathLst>
                  <a:path extrusionOk="0" h="8807" w="6096">
                    <a:moveTo>
                      <a:pt x="0" y="0"/>
                    </a:moveTo>
                    <a:lnTo>
                      <a:pt x="0" y="5767"/>
                    </a:lnTo>
                    <a:cubicBezTo>
                      <a:pt x="0" y="7443"/>
                      <a:pt x="1363" y="8807"/>
                      <a:pt x="3040" y="8807"/>
                    </a:cubicBezTo>
                    <a:cubicBezTo>
                      <a:pt x="4717" y="8807"/>
                      <a:pt x="6096" y="7443"/>
                      <a:pt x="6096" y="5767"/>
                    </a:cubicBezTo>
                    <a:lnTo>
                      <a:pt x="6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9"/>
              <p:cNvSpPr/>
              <p:nvPr/>
            </p:nvSpPr>
            <p:spPr>
              <a:xfrm>
                <a:off x="5947536" y="3620326"/>
                <a:ext cx="190878" cy="263926"/>
              </a:xfrm>
              <a:custGeom>
                <a:rect b="b" l="l" r="r" t="t"/>
                <a:pathLst>
                  <a:path extrusionOk="0" h="9795" w="7084">
                    <a:moveTo>
                      <a:pt x="6096" y="972"/>
                    </a:moveTo>
                    <a:lnTo>
                      <a:pt x="6096" y="6253"/>
                    </a:lnTo>
                    <a:cubicBezTo>
                      <a:pt x="6096" y="7663"/>
                      <a:pt x="4952" y="8807"/>
                      <a:pt x="3542" y="8807"/>
                    </a:cubicBezTo>
                    <a:cubicBezTo>
                      <a:pt x="2132" y="8807"/>
                      <a:pt x="988" y="7663"/>
                      <a:pt x="988" y="6253"/>
                    </a:cubicBezTo>
                    <a:lnTo>
                      <a:pt x="988" y="972"/>
                    </a:lnTo>
                    <a:close/>
                    <a:moveTo>
                      <a:pt x="502" y="1"/>
                    </a:moveTo>
                    <a:cubicBezTo>
                      <a:pt x="236" y="1"/>
                      <a:pt x="1" y="220"/>
                      <a:pt x="1" y="486"/>
                    </a:cubicBezTo>
                    <a:lnTo>
                      <a:pt x="1" y="6253"/>
                    </a:lnTo>
                    <a:cubicBezTo>
                      <a:pt x="1" y="8211"/>
                      <a:pt x="1599" y="9794"/>
                      <a:pt x="3542" y="9794"/>
                    </a:cubicBezTo>
                    <a:cubicBezTo>
                      <a:pt x="5501" y="9794"/>
                      <a:pt x="7083" y="8211"/>
                      <a:pt x="7083" y="6253"/>
                    </a:cubicBezTo>
                    <a:lnTo>
                      <a:pt x="7083" y="486"/>
                    </a:lnTo>
                    <a:cubicBezTo>
                      <a:pt x="7083" y="220"/>
                      <a:pt x="6864" y="1"/>
                      <a:pt x="6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p:nvPr/>
            </p:nvSpPr>
            <p:spPr>
              <a:xfrm>
                <a:off x="5950074" y="3682407"/>
                <a:ext cx="20290" cy="19858"/>
              </a:xfrm>
              <a:custGeom>
                <a:rect b="b" l="l" r="r" t="t"/>
                <a:pathLst>
                  <a:path extrusionOk="0" h="737" w="753">
                    <a:moveTo>
                      <a:pt x="377" y="0"/>
                    </a:moveTo>
                    <a:cubicBezTo>
                      <a:pt x="173" y="0"/>
                      <a:pt x="1" y="157"/>
                      <a:pt x="1" y="360"/>
                    </a:cubicBezTo>
                    <a:cubicBezTo>
                      <a:pt x="1" y="564"/>
                      <a:pt x="173" y="736"/>
                      <a:pt x="377" y="736"/>
                    </a:cubicBezTo>
                    <a:cubicBezTo>
                      <a:pt x="580" y="736"/>
                      <a:pt x="753" y="564"/>
                      <a:pt x="753" y="360"/>
                    </a:cubicBezTo>
                    <a:cubicBezTo>
                      <a:pt x="753" y="157"/>
                      <a:pt x="580"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a:off x="6050978" y="3668881"/>
                <a:ext cx="46480" cy="46480"/>
              </a:xfrm>
              <a:custGeom>
                <a:rect b="b" l="l" r="r" t="t"/>
                <a:pathLst>
                  <a:path extrusionOk="0" h="1725" w="1725">
                    <a:moveTo>
                      <a:pt x="863" y="753"/>
                    </a:moveTo>
                    <a:cubicBezTo>
                      <a:pt x="925" y="753"/>
                      <a:pt x="988" y="800"/>
                      <a:pt x="988" y="862"/>
                    </a:cubicBezTo>
                    <a:cubicBezTo>
                      <a:pt x="988" y="941"/>
                      <a:pt x="925" y="988"/>
                      <a:pt x="863" y="988"/>
                    </a:cubicBezTo>
                    <a:cubicBezTo>
                      <a:pt x="800" y="988"/>
                      <a:pt x="737" y="941"/>
                      <a:pt x="737" y="862"/>
                    </a:cubicBezTo>
                    <a:cubicBezTo>
                      <a:pt x="737" y="800"/>
                      <a:pt x="800" y="753"/>
                      <a:pt x="863" y="753"/>
                    </a:cubicBezTo>
                    <a:close/>
                    <a:moveTo>
                      <a:pt x="863" y="1"/>
                    </a:moveTo>
                    <a:cubicBezTo>
                      <a:pt x="393" y="1"/>
                      <a:pt x="1" y="392"/>
                      <a:pt x="1" y="862"/>
                    </a:cubicBezTo>
                    <a:cubicBezTo>
                      <a:pt x="1" y="1348"/>
                      <a:pt x="393" y="1724"/>
                      <a:pt x="863" y="1724"/>
                    </a:cubicBezTo>
                    <a:cubicBezTo>
                      <a:pt x="1333" y="1724"/>
                      <a:pt x="1724" y="1348"/>
                      <a:pt x="1724" y="862"/>
                    </a:cubicBezTo>
                    <a:cubicBezTo>
                      <a:pt x="1724" y="392"/>
                      <a:pt x="1333" y="1"/>
                      <a:pt x="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5991457" y="3546874"/>
                <a:ext cx="46480" cy="46884"/>
              </a:xfrm>
              <a:custGeom>
                <a:rect b="b" l="l" r="r" t="t"/>
                <a:pathLst>
                  <a:path extrusionOk="0" h="1740" w="1725">
                    <a:moveTo>
                      <a:pt x="862" y="752"/>
                    </a:moveTo>
                    <a:cubicBezTo>
                      <a:pt x="925" y="752"/>
                      <a:pt x="972" y="799"/>
                      <a:pt x="972" y="878"/>
                    </a:cubicBezTo>
                    <a:cubicBezTo>
                      <a:pt x="972" y="940"/>
                      <a:pt x="925" y="987"/>
                      <a:pt x="862" y="987"/>
                    </a:cubicBezTo>
                    <a:cubicBezTo>
                      <a:pt x="784" y="987"/>
                      <a:pt x="737" y="940"/>
                      <a:pt x="737" y="878"/>
                    </a:cubicBezTo>
                    <a:cubicBezTo>
                      <a:pt x="737" y="799"/>
                      <a:pt x="784" y="752"/>
                      <a:pt x="862" y="752"/>
                    </a:cubicBezTo>
                    <a:close/>
                    <a:moveTo>
                      <a:pt x="862" y="0"/>
                    </a:moveTo>
                    <a:cubicBezTo>
                      <a:pt x="376" y="0"/>
                      <a:pt x="0" y="392"/>
                      <a:pt x="0" y="878"/>
                    </a:cubicBezTo>
                    <a:cubicBezTo>
                      <a:pt x="0" y="1348"/>
                      <a:pt x="376" y="1739"/>
                      <a:pt x="862" y="1739"/>
                    </a:cubicBezTo>
                    <a:cubicBezTo>
                      <a:pt x="1332" y="1739"/>
                      <a:pt x="1724" y="1348"/>
                      <a:pt x="1724" y="878"/>
                    </a:cubicBezTo>
                    <a:cubicBezTo>
                      <a:pt x="1724" y="392"/>
                      <a:pt x="1332" y="0"/>
                      <a:pt x="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5924310" y="3442166"/>
                <a:ext cx="237736" cy="26622"/>
              </a:xfrm>
              <a:custGeom>
                <a:rect b="b" l="l" r="r" t="t"/>
                <a:pathLst>
                  <a:path extrusionOk="0" h="988" w="8823">
                    <a:moveTo>
                      <a:pt x="487" y="0"/>
                    </a:moveTo>
                    <a:cubicBezTo>
                      <a:pt x="220" y="0"/>
                      <a:pt x="1" y="235"/>
                      <a:pt x="1" y="502"/>
                    </a:cubicBezTo>
                    <a:cubicBezTo>
                      <a:pt x="1" y="768"/>
                      <a:pt x="220" y="987"/>
                      <a:pt x="487" y="987"/>
                    </a:cubicBezTo>
                    <a:lnTo>
                      <a:pt x="8321" y="987"/>
                    </a:lnTo>
                    <a:cubicBezTo>
                      <a:pt x="8603" y="987"/>
                      <a:pt x="8823" y="768"/>
                      <a:pt x="8823" y="502"/>
                    </a:cubicBezTo>
                    <a:cubicBezTo>
                      <a:pt x="8823" y="235"/>
                      <a:pt x="8603" y="0"/>
                      <a:pt x="8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p:nvPr/>
            </p:nvSpPr>
            <p:spPr>
              <a:xfrm>
                <a:off x="5947536" y="3497457"/>
                <a:ext cx="190878" cy="386795"/>
              </a:xfrm>
              <a:custGeom>
                <a:rect b="b" l="l" r="r" t="t"/>
                <a:pathLst>
                  <a:path extrusionOk="0" h="14355" w="7084">
                    <a:moveTo>
                      <a:pt x="502" y="1"/>
                    </a:moveTo>
                    <a:cubicBezTo>
                      <a:pt x="236" y="1"/>
                      <a:pt x="1" y="220"/>
                      <a:pt x="1" y="502"/>
                    </a:cubicBezTo>
                    <a:lnTo>
                      <a:pt x="1" y="10813"/>
                    </a:lnTo>
                    <a:cubicBezTo>
                      <a:pt x="1" y="12771"/>
                      <a:pt x="1599" y="14354"/>
                      <a:pt x="3542" y="14354"/>
                    </a:cubicBezTo>
                    <a:cubicBezTo>
                      <a:pt x="5501" y="14354"/>
                      <a:pt x="7083" y="12771"/>
                      <a:pt x="7083" y="10813"/>
                    </a:cubicBezTo>
                    <a:lnTo>
                      <a:pt x="7083" y="502"/>
                    </a:lnTo>
                    <a:cubicBezTo>
                      <a:pt x="7083" y="220"/>
                      <a:pt x="6864" y="1"/>
                      <a:pt x="6598" y="1"/>
                    </a:cubicBezTo>
                    <a:cubicBezTo>
                      <a:pt x="6316" y="1"/>
                      <a:pt x="6096" y="220"/>
                      <a:pt x="6096" y="502"/>
                    </a:cubicBezTo>
                    <a:lnTo>
                      <a:pt x="6096" y="10813"/>
                    </a:lnTo>
                    <a:cubicBezTo>
                      <a:pt x="6096" y="12223"/>
                      <a:pt x="4952" y="13367"/>
                      <a:pt x="3542" y="13367"/>
                    </a:cubicBezTo>
                    <a:cubicBezTo>
                      <a:pt x="2132" y="13367"/>
                      <a:pt x="988" y="12223"/>
                      <a:pt x="988" y="10813"/>
                    </a:cubicBezTo>
                    <a:lnTo>
                      <a:pt x="988" y="502"/>
                    </a:lnTo>
                    <a:cubicBezTo>
                      <a:pt x="988" y="220"/>
                      <a:pt x="769" y="1"/>
                      <a:pt x="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5" name="Google Shape;335;p39"/>
          <p:cNvSpPr/>
          <p:nvPr/>
        </p:nvSpPr>
        <p:spPr>
          <a:xfrm>
            <a:off x="2774550" y="1595407"/>
            <a:ext cx="779400" cy="7974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9"/>
          <p:cNvGrpSpPr/>
          <p:nvPr/>
        </p:nvGrpSpPr>
        <p:grpSpPr>
          <a:xfrm>
            <a:off x="2774554" y="3268419"/>
            <a:ext cx="779400" cy="797400"/>
            <a:chOff x="2822954" y="3704321"/>
            <a:chExt cx="779400" cy="797400"/>
          </a:xfrm>
        </p:grpSpPr>
        <p:sp>
          <p:nvSpPr>
            <p:cNvPr id="337" name="Google Shape;337;p39"/>
            <p:cNvSpPr/>
            <p:nvPr/>
          </p:nvSpPr>
          <p:spPr>
            <a:xfrm>
              <a:off x="2822954" y="3704321"/>
              <a:ext cx="779400" cy="7974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9"/>
            <p:cNvGrpSpPr/>
            <p:nvPr/>
          </p:nvGrpSpPr>
          <p:grpSpPr>
            <a:xfrm>
              <a:off x="3046716" y="3881980"/>
              <a:ext cx="331882" cy="442087"/>
              <a:chOff x="1580899" y="3512533"/>
              <a:chExt cx="331882" cy="442087"/>
            </a:xfrm>
          </p:grpSpPr>
          <p:sp>
            <p:nvSpPr>
              <p:cNvPr id="339" name="Google Shape;339;p39"/>
              <p:cNvSpPr/>
              <p:nvPr/>
            </p:nvSpPr>
            <p:spPr>
              <a:xfrm>
                <a:off x="1826611" y="3670862"/>
                <a:ext cx="86170" cy="180289"/>
              </a:xfrm>
              <a:custGeom>
                <a:rect b="b" l="l" r="r" t="t"/>
                <a:pathLst>
                  <a:path extrusionOk="0" h="6691" w="3198">
                    <a:moveTo>
                      <a:pt x="2743" y="0"/>
                    </a:moveTo>
                    <a:cubicBezTo>
                      <a:pt x="1223" y="0"/>
                      <a:pt x="1" y="1222"/>
                      <a:pt x="1" y="2742"/>
                    </a:cubicBezTo>
                    <a:lnTo>
                      <a:pt x="1" y="6237"/>
                    </a:lnTo>
                    <a:cubicBezTo>
                      <a:pt x="1" y="6487"/>
                      <a:pt x="205" y="6691"/>
                      <a:pt x="455" y="6691"/>
                    </a:cubicBezTo>
                    <a:cubicBezTo>
                      <a:pt x="706" y="6691"/>
                      <a:pt x="925" y="6487"/>
                      <a:pt x="925" y="6237"/>
                    </a:cubicBezTo>
                    <a:lnTo>
                      <a:pt x="925" y="2742"/>
                    </a:lnTo>
                    <a:cubicBezTo>
                      <a:pt x="925" y="1739"/>
                      <a:pt x="1740" y="925"/>
                      <a:pt x="2743" y="925"/>
                    </a:cubicBezTo>
                    <a:cubicBezTo>
                      <a:pt x="2994" y="925"/>
                      <a:pt x="3197" y="721"/>
                      <a:pt x="3197" y="455"/>
                    </a:cubicBezTo>
                    <a:cubicBezTo>
                      <a:pt x="3197" y="204"/>
                      <a:pt x="2994" y="0"/>
                      <a:pt x="2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39"/>
              <p:cNvGrpSpPr/>
              <p:nvPr/>
            </p:nvGrpSpPr>
            <p:grpSpPr>
              <a:xfrm>
                <a:off x="1580899" y="3512533"/>
                <a:ext cx="270663" cy="442087"/>
                <a:chOff x="1580899" y="3512533"/>
                <a:chExt cx="270663" cy="442087"/>
              </a:xfrm>
            </p:grpSpPr>
            <p:sp>
              <p:nvSpPr>
                <p:cNvPr id="341" name="Google Shape;341;p39"/>
                <p:cNvSpPr/>
                <p:nvPr/>
              </p:nvSpPr>
              <p:spPr>
                <a:xfrm>
                  <a:off x="1703337" y="3786537"/>
                  <a:ext cx="148224" cy="168083"/>
                </a:xfrm>
                <a:custGeom>
                  <a:rect b="b" l="l" r="r" t="t"/>
                  <a:pathLst>
                    <a:path extrusionOk="0" h="6238" w="5501">
                      <a:moveTo>
                        <a:pt x="5030" y="1"/>
                      </a:moveTo>
                      <a:cubicBezTo>
                        <a:pt x="4780" y="1"/>
                        <a:pt x="4576" y="204"/>
                        <a:pt x="4576" y="455"/>
                      </a:cubicBezTo>
                      <a:lnTo>
                        <a:pt x="4576" y="3495"/>
                      </a:lnTo>
                      <a:cubicBezTo>
                        <a:pt x="4576" y="4498"/>
                        <a:pt x="3745" y="5313"/>
                        <a:pt x="2758" y="5313"/>
                      </a:cubicBezTo>
                      <a:cubicBezTo>
                        <a:pt x="1755" y="5313"/>
                        <a:pt x="941" y="4498"/>
                        <a:pt x="941" y="3495"/>
                      </a:cubicBezTo>
                      <a:lnTo>
                        <a:pt x="941" y="3087"/>
                      </a:lnTo>
                      <a:cubicBezTo>
                        <a:pt x="941" y="2837"/>
                        <a:pt x="721" y="2633"/>
                        <a:pt x="470" y="2633"/>
                      </a:cubicBezTo>
                      <a:cubicBezTo>
                        <a:pt x="220" y="2633"/>
                        <a:pt x="0" y="2837"/>
                        <a:pt x="0" y="3087"/>
                      </a:cubicBezTo>
                      <a:lnTo>
                        <a:pt x="0" y="3495"/>
                      </a:lnTo>
                      <a:cubicBezTo>
                        <a:pt x="0" y="4999"/>
                        <a:pt x="1238" y="6237"/>
                        <a:pt x="2758" y="6237"/>
                      </a:cubicBezTo>
                      <a:cubicBezTo>
                        <a:pt x="4263" y="6237"/>
                        <a:pt x="5500" y="4999"/>
                        <a:pt x="5500" y="3495"/>
                      </a:cubicBezTo>
                      <a:lnTo>
                        <a:pt x="5500" y="455"/>
                      </a:lnTo>
                      <a:cubicBezTo>
                        <a:pt x="5500" y="204"/>
                        <a:pt x="5281" y="1"/>
                        <a:pt x="5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1580899" y="3512533"/>
                  <a:ext cx="269827" cy="298955"/>
                </a:xfrm>
                <a:custGeom>
                  <a:rect b="b" l="l" r="r" t="t"/>
                  <a:pathLst>
                    <a:path extrusionOk="0" h="11095" w="10014">
                      <a:moveTo>
                        <a:pt x="8227" y="940"/>
                      </a:moveTo>
                      <a:cubicBezTo>
                        <a:pt x="8697" y="940"/>
                        <a:pt x="9089" y="1316"/>
                        <a:pt x="9089" y="1802"/>
                      </a:cubicBezTo>
                      <a:lnTo>
                        <a:pt x="9089" y="9292"/>
                      </a:lnTo>
                      <a:cubicBezTo>
                        <a:pt x="9089" y="9778"/>
                        <a:pt x="8697" y="10154"/>
                        <a:pt x="8227" y="10154"/>
                      </a:cubicBezTo>
                      <a:lnTo>
                        <a:pt x="1787" y="10154"/>
                      </a:lnTo>
                      <a:cubicBezTo>
                        <a:pt x="1316" y="10154"/>
                        <a:pt x="925" y="9778"/>
                        <a:pt x="925" y="9292"/>
                      </a:cubicBezTo>
                      <a:lnTo>
                        <a:pt x="925" y="1802"/>
                      </a:lnTo>
                      <a:cubicBezTo>
                        <a:pt x="925" y="1316"/>
                        <a:pt x="1316" y="940"/>
                        <a:pt x="1787" y="940"/>
                      </a:cubicBezTo>
                      <a:close/>
                      <a:moveTo>
                        <a:pt x="1787" y="0"/>
                      </a:moveTo>
                      <a:cubicBezTo>
                        <a:pt x="799" y="0"/>
                        <a:pt x="0" y="815"/>
                        <a:pt x="0" y="1802"/>
                      </a:cubicBezTo>
                      <a:lnTo>
                        <a:pt x="0" y="9292"/>
                      </a:lnTo>
                      <a:cubicBezTo>
                        <a:pt x="0" y="10279"/>
                        <a:pt x="799" y="11094"/>
                        <a:pt x="1787" y="11094"/>
                      </a:cubicBezTo>
                      <a:lnTo>
                        <a:pt x="8227" y="11094"/>
                      </a:lnTo>
                      <a:cubicBezTo>
                        <a:pt x="9214" y="11094"/>
                        <a:pt x="10013" y="10279"/>
                        <a:pt x="10013" y="9292"/>
                      </a:cubicBezTo>
                      <a:lnTo>
                        <a:pt x="10013" y="1802"/>
                      </a:lnTo>
                      <a:cubicBezTo>
                        <a:pt x="10013" y="815"/>
                        <a:pt x="9214" y="0"/>
                        <a:pt x="8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1637053" y="3615113"/>
                  <a:ext cx="157520" cy="139791"/>
                </a:xfrm>
                <a:custGeom>
                  <a:rect b="b" l="l" r="r" t="t"/>
                  <a:pathLst>
                    <a:path extrusionOk="0" h="5188" w="5846">
                      <a:moveTo>
                        <a:pt x="768" y="1"/>
                      </a:moveTo>
                      <a:cubicBezTo>
                        <a:pt x="345" y="1"/>
                        <a:pt x="0" y="346"/>
                        <a:pt x="0" y="769"/>
                      </a:cubicBezTo>
                      <a:lnTo>
                        <a:pt x="0" y="4420"/>
                      </a:lnTo>
                      <a:cubicBezTo>
                        <a:pt x="0" y="4843"/>
                        <a:pt x="345" y="5187"/>
                        <a:pt x="768" y="5187"/>
                      </a:cubicBezTo>
                      <a:lnTo>
                        <a:pt x="5077" y="5187"/>
                      </a:lnTo>
                      <a:cubicBezTo>
                        <a:pt x="5500" y="5187"/>
                        <a:pt x="5845" y="4843"/>
                        <a:pt x="5845" y="4420"/>
                      </a:cubicBezTo>
                      <a:lnTo>
                        <a:pt x="5845" y="769"/>
                      </a:lnTo>
                      <a:cubicBezTo>
                        <a:pt x="5845" y="346"/>
                        <a:pt x="5500" y="1"/>
                        <a:pt x="50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1624793" y="3602449"/>
                  <a:ext cx="182445" cy="165119"/>
                </a:xfrm>
                <a:custGeom>
                  <a:rect b="b" l="l" r="r" t="t"/>
                  <a:pathLst>
                    <a:path extrusionOk="0" h="6128" w="6771">
                      <a:moveTo>
                        <a:pt x="5532" y="925"/>
                      </a:moveTo>
                      <a:cubicBezTo>
                        <a:pt x="5705" y="925"/>
                        <a:pt x="5830" y="1066"/>
                        <a:pt x="5830" y="1239"/>
                      </a:cubicBezTo>
                      <a:lnTo>
                        <a:pt x="5830" y="4890"/>
                      </a:lnTo>
                      <a:cubicBezTo>
                        <a:pt x="5830" y="5062"/>
                        <a:pt x="5705" y="5203"/>
                        <a:pt x="5532" y="5203"/>
                      </a:cubicBezTo>
                      <a:lnTo>
                        <a:pt x="1223" y="5203"/>
                      </a:lnTo>
                      <a:cubicBezTo>
                        <a:pt x="1066" y="5203"/>
                        <a:pt x="925" y="5062"/>
                        <a:pt x="925" y="4890"/>
                      </a:cubicBezTo>
                      <a:lnTo>
                        <a:pt x="925" y="1239"/>
                      </a:lnTo>
                      <a:cubicBezTo>
                        <a:pt x="925" y="1066"/>
                        <a:pt x="1066" y="925"/>
                        <a:pt x="1223" y="925"/>
                      </a:cubicBezTo>
                      <a:close/>
                      <a:moveTo>
                        <a:pt x="1223" y="1"/>
                      </a:moveTo>
                      <a:cubicBezTo>
                        <a:pt x="549" y="1"/>
                        <a:pt x="1" y="549"/>
                        <a:pt x="1" y="1239"/>
                      </a:cubicBezTo>
                      <a:lnTo>
                        <a:pt x="1" y="4890"/>
                      </a:lnTo>
                      <a:cubicBezTo>
                        <a:pt x="1" y="5579"/>
                        <a:pt x="549" y="6127"/>
                        <a:pt x="1223" y="6127"/>
                      </a:cubicBezTo>
                      <a:lnTo>
                        <a:pt x="5532" y="6127"/>
                      </a:lnTo>
                      <a:cubicBezTo>
                        <a:pt x="6206" y="6127"/>
                        <a:pt x="6770" y="5579"/>
                        <a:pt x="6770" y="4890"/>
                      </a:cubicBezTo>
                      <a:lnTo>
                        <a:pt x="6770" y="1239"/>
                      </a:lnTo>
                      <a:cubicBezTo>
                        <a:pt x="6770" y="549"/>
                        <a:pt x="6206" y="1"/>
                        <a:pt x="5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1665749" y="3793300"/>
                  <a:ext cx="100101" cy="88272"/>
                </a:xfrm>
                <a:custGeom>
                  <a:rect b="b" l="l" r="r" t="t"/>
                  <a:pathLst>
                    <a:path extrusionOk="0" h="3276" w="3715">
                      <a:moveTo>
                        <a:pt x="471" y="0"/>
                      </a:moveTo>
                      <a:cubicBezTo>
                        <a:pt x="220" y="0"/>
                        <a:pt x="1" y="204"/>
                        <a:pt x="1" y="455"/>
                      </a:cubicBezTo>
                      <a:lnTo>
                        <a:pt x="1" y="2053"/>
                      </a:lnTo>
                      <a:cubicBezTo>
                        <a:pt x="1" y="2727"/>
                        <a:pt x="549" y="3275"/>
                        <a:pt x="1223" y="3275"/>
                      </a:cubicBezTo>
                      <a:lnTo>
                        <a:pt x="2492" y="3275"/>
                      </a:lnTo>
                      <a:cubicBezTo>
                        <a:pt x="3166" y="3275"/>
                        <a:pt x="3714" y="2727"/>
                        <a:pt x="3714" y="2053"/>
                      </a:cubicBezTo>
                      <a:lnTo>
                        <a:pt x="3714" y="1630"/>
                      </a:lnTo>
                      <a:cubicBezTo>
                        <a:pt x="3714" y="1379"/>
                        <a:pt x="3511" y="1176"/>
                        <a:pt x="3244" y="1176"/>
                      </a:cubicBezTo>
                      <a:cubicBezTo>
                        <a:pt x="2994" y="1176"/>
                        <a:pt x="2790" y="1379"/>
                        <a:pt x="2790" y="1630"/>
                      </a:cubicBezTo>
                      <a:lnTo>
                        <a:pt x="2790" y="2053"/>
                      </a:lnTo>
                      <a:cubicBezTo>
                        <a:pt x="2790" y="2210"/>
                        <a:pt x="2649" y="2351"/>
                        <a:pt x="2492" y="2351"/>
                      </a:cubicBezTo>
                      <a:lnTo>
                        <a:pt x="1223" y="2351"/>
                      </a:lnTo>
                      <a:cubicBezTo>
                        <a:pt x="1066" y="2351"/>
                        <a:pt x="925" y="2210"/>
                        <a:pt x="925" y="2053"/>
                      </a:cubicBezTo>
                      <a:lnTo>
                        <a:pt x="925" y="455"/>
                      </a:lnTo>
                      <a:cubicBezTo>
                        <a:pt x="925" y="204"/>
                        <a:pt x="722" y="0"/>
                        <a:pt x="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1580899" y="3670862"/>
                  <a:ext cx="128366" cy="24924"/>
                </a:xfrm>
                <a:custGeom>
                  <a:rect b="b" l="l" r="r" t="t"/>
                  <a:pathLst>
                    <a:path extrusionOk="0" h="925" w="4764">
                      <a:moveTo>
                        <a:pt x="470" y="0"/>
                      </a:moveTo>
                      <a:cubicBezTo>
                        <a:pt x="204" y="0"/>
                        <a:pt x="0" y="204"/>
                        <a:pt x="0" y="455"/>
                      </a:cubicBezTo>
                      <a:cubicBezTo>
                        <a:pt x="0" y="721"/>
                        <a:pt x="204" y="925"/>
                        <a:pt x="470" y="925"/>
                      </a:cubicBezTo>
                      <a:lnTo>
                        <a:pt x="4309" y="925"/>
                      </a:lnTo>
                      <a:cubicBezTo>
                        <a:pt x="4560" y="925"/>
                        <a:pt x="4764" y="721"/>
                        <a:pt x="4764" y="455"/>
                      </a:cubicBezTo>
                      <a:cubicBezTo>
                        <a:pt x="4764" y="204"/>
                        <a:pt x="4560" y="0"/>
                        <a:pt x="4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7" name="Google Shape;347;p39"/>
          <p:cNvGrpSpPr/>
          <p:nvPr/>
        </p:nvGrpSpPr>
        <p:grpSpPr>
          <a:xfrm>
            <a:off x="2944664" y="1839447"/>
            <a:ext cx="439150" cy="442087"/>
            <a:chOff x="7968589" y="1562739"/>
            <a:chExt cx="439150" cy="442087"/>
          </a:xfrm>
        </p:grpSpPr>
        <p:sp>
          <p:nvSpPr>
            <p:cNvPr id="348" name="Google Shape;348;p39"/>
            <p:cNvSpPr/>
            <p:nvPr/>
          </p:nvSpPr>
          <p:spPr>
            <a:xfrm>
              <a:off x="7976187" y="1667609"/>
              <a:ext cx="334441" cy="324337"/>
            </a:xfrm>
            <a:custGeom>
              <a:rect b="b" l="l" r="r" t="t"/>
              <a:pathLst>
                <a:path extrusionOk="0" h="12037" w="12412">
                  <a:moveTo>
                    <a:pt x="2140" y="1"/>
                  </a:moveTo>
                  <a:cubicBezTo>
                    <a:pt x="1796" y="1"/>
                    <a:pt x="1452" y="134"/>
                    <a:pt x="1192" y="402"/>
                  </a:cubicBezTo>
                  <a:lnTo>
                    <a:pt x="910" y="668"/>
                  </a:lnTo>
                  <a:cubicBezTo>
                    <a:pt x="737" y="904"/>
                    <a:pt x="581" y="1170"/>
                    <a:pt x="471" y="1452"/>
                  </a:cubicBezTo>
                  <a:cubicBezTo>
                    <a:pt x="377" y="1703"/>
                    <a:pt x="314" y="1969"/>
                    <a:pt x="283" y="2235"/>
                  </a:cubicBezTo>
                  <a:cubicBezTo>
                    <a:pt x="267" y="2361"/>
                    <a:pt x="1" y="5213"/>
                    <a:pt x="3542" y="8738"/>
                  </a:cubicBezTo>
                  <a:cubicBezTo>
                    <a:pt x="5833" y="11043"/>
                    <a:pt x="7581" y="12037"/>
                    <a:pt x="9409" y="12037"/>
                  </a:cubicBezTo>
                  <a:cubicBezTo>
                    <a:pt x="9620" y="12037"/>
                    <a:pt x="9832" y="12023"/>
                    <a:pt x="10045" y="11997"/>
                  </a:cubicBezTo>
                  <a:cubicBezTo>
                    <a:pt x="10296" y="11966"/>
                    <a:pt x="10562" y="11903"/>
                    <a:pt x="10829" y="11794"/>
                  </a:cubicBezTo>
                  <a:cubicBezTo>
                    <a:pt x="11111" y="11684"/>
                    <a:pt x="11377" y="11543"/>
                    <a:pt x="11596" y="11355"/>
                  </a:cubicBezTo>
                  <a:lnTo>
                    <a:pt x="11879" y="11089"/>
                  </a:lnTo>
                  <a:cubicBezTo>
                    <a:pt x="12411" y="10572"/>
                    <a:pt x="12411" y="9725"/>
                    <a:pt x="11894" y="9193"/>
                  </a:cubicBezTo>
                  <a:lnTo>
                    <a:pt x="10500" y="7814"/>
                  </a:lnTo>
                  <a:cubicBezTo>
                    <a:pt x="10241" y="7555"/>
                    <a:pt x="9900" y="7426"/>
                    <a:pt x="9559" y="7426"/>
                  </a:cubicBezTo>
                  <a:cubicBezTo>
                    <a:pt x="9219" y="7426"/>
                    <a:pt x="8878" y="7555"/>
                    <a:pt x="8619" y="7814"/>
                  </a:cubicBezTo>
                  <a:lnTo>
                    <a:pt x="8557" y="7876"/>
                  </a:lnTo>
                  <a:lnTo>
                    <a:pt x="7930" y="8535"/>
                  </a:lnTo>
                  <a:cubicBezTo>
                    <a:pt x="7867" y="8503"/>
                    <a:pt x="7836" y="8488"/>
                    <a:pt x="7773" y="8456"/>
                  </a:cubicBezTo>
                  <a:cubicBezTo>
                    <a:pt x="7178" y="8111"/>
                    <a:pt x="6347" y="7657"/>
                    <a:pt x="5485" y="6795"/>
                  </a:cubicBezTo>
                  <a:cubicBezTo>
                    <a:pt x="4624" y="5933"/>
                    <a:pt x="4169" y="5103"/>
                    <a:pt x="3824" y="4507"/>
                  </a:cubicBezTo>
                  <a:cubicBezTo>
                    <a:pt x="3793" y="4445"/>
                    <a:pt x="3762" y="4382"/>
                    <a:pt x="3730" y="4319"/>
                  </a:cubicBezTo>
                  <a:lnTo>
                    <a:pt x="4435" y="3614"/>
                  </a:lnTo>
                  <a:cubicBezTo>
                    <a:pt x="4953" y="3097"/>
                    <a:pt x="4953" y="2251"/>
                    <a:pt x="4435" y="1734"/>
                  </a:cubicBezTo>
                  <a:lnTo>
                    <a:pt x="3072" y="386"/>
                  </a:lnTo>
                  <a:cubicBezTo>
                    <a:pt x="2816" y="130"/>
                    <a:pt x="2478" y="1"/>
                    <a:pt x="2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7968589" y="1654784"/>
              <a:ext cx="351309" cy="350042"/>
            </a:xfrm>
            <a:custGeom>
              <a:rect b="b" l="l" r="r" t="t"/>
              <a:pathLst>
                <a:path extrusionOk="0" h="12991" w="13038">
                  <a:moveTo>
                    <a:pt x="2414" y="956"/>
                  </a:moveTo>
                  <a:cubicBezTo>
                    <a:pt x="2649" y="956"/>
                    <a:pt x="2868" y="1035"/>
                    <a:pt x="3025" y="1207"/>
                  </a:cubicBezTo>
                  <a:lnTo>
                    <a:pt x="4373" y="2555"/>
                  </a:lnTo>
                  <a:cubicBezTo>
                    <a:pt x="4702" y="2884"/>
                    <a:pt x="4702" y="3432"/>
                    <a:pt x="4373" y="3761"/>
                  </a:cubicBezTo>
                  <a:lnTo>
                    <a:pt x="3683" y="4466"/>
                  </a:lnTo>
                  <a:cubicBezTo>
                    <a:pt x="3527" y="4607"/>
                    <a:pt x="3495" y="4842"/>
                    <a:pt x="3589" y="5015"/>
                  </a:cubicBezTo>
                  <a:cubicBezTo>
                    <a:pt x="3605" y="5046"/>
                    <a:pt x="3621" y="5062"/>
                    <a:pt x="3636" y="5093"/>
                  </a:cubicBezTo>
                  <a:cubicBezTo>
                    <a:pt x="3652" y="5125"/>
                    <a:pt x="3683" y="5172"/>
                    <a:pt x="3699" y="5219"/>
                  </a:cubicBezTo>
                  <a:cubicBezTo>
                    <a:pt x="4044" y="5845"/>
                    <a:pt x="4514" y="6691"/>
                    <a:pt x="5423" y="7600"/>
                  </a:cubicBezTo>
                  <a:cubicBezTo>
                    <a:pt x="6347" y="8525"/>
                    <a:pt x="7193" y="8995"/>
                    <a:pt x="7820" y="9340"/>
                  </a:cubicBezTo>
                  <a:cubicBezTo>
                    <a:pt x="7867" y="9371"/>
                    <a:pt x="7898" y="9387"/>
                    <a:pt x="7930" y="9402"/>
                  </a:cubicBezTo>
                  <a:cubicBezTo>
                    <a:pt x="7945" y="9402"/>
                    <a:pt x="7961" y="9418"/>
                    <a:pt x="7992" y="9418"/>
                  </a:cubicBezTo>
                  <a:cubicBezTo>
                    <a:pt x="8067" y="9462"/>
                    <a:pt x="8149" y="9483"/>
                    <a:pt x="8230" y="9483"/>
                  </a:cubicBezTo>
                  <a:cubicBezTo>
                    <a:pt x="8353" y="9483"/>
                    <a:pt x="8472" y="9434"/>
                    <a:pt x="8557" y="9340"/>
                  </a:cubicBezTo>
                  <a:lnTo>
                    <a:pt x="9168" y="8681"/>
                  </a:lnTo>
                  <a:lnTo>
                    <a:pt x="9230" y="8619"/>
                  </a:lnTo>
                  <a:cubicBezTo>
                    <a:pt x="9403" y="8462"/>
                    <a:pt x="9606" y="8368"/>
                    <a:pt x="9841" y="8368"/>
                  </a:cubicBezTo>
                  <a:cubicBezTo>
                    <a:pt x="10076" y="8368"/>
                    <a:pt x="10280" y="8462"/>
                    <a:pt x="10453" y="8619"/>
                  </a:cubicBezTo>
                  <a:lnTo>
                    <a:pt x="11831" y="10013"/>
                  </a:lnTo>
                  <a:cubicBezTo>
                    <a:pt x="12004" y="10170"/>
                    <a:pt x="12082" y="10389"/>
                    <a:pt x="12082" y="10624"/>
                  </a:cubicBezTo>
                  <a:cubicBezTo>
                    <a:pt x="12082" y="10844"/>
                    <a:pt x="11988" y="11063"/>
                    <a:pt x="11831" y="11220"/>
                  </a:cubicBezTo>
                  <a:lnTo>
                    <a:pt x="11565" y="11471"/>
                  </a:lnTo>
                  <a:cubicBezTo>
                    <a:pt x="11393" y="11627"/>
                    <a:pt x="11173" y="11737"/>
                    <a:pt x="10938" y="11831"/>
                  </a:cubicBezTo>
                  <a:cubicBezTo>
                    <a:pt x="10703" y="11925"/>
                    <a:pt x="10484" y="11972"/>
                    <a:pt x="10280" y="12003"/>
                  </a:cubicBezTo>
                  <a:lnTo>
                    <a:pt x="10264" y="12003"/>
                  </a:lnTo>
                  <a:cubicBezTo>
                    <a:pt x="10076" y="12019"/>
                    <a:pt x="9888" y="12035"/>
                    <a:pt x="9700" y="12035"/>
                  </a:cubicBezTo>
                  <a:cubicBezTo>
                    <a:pt x="8024" y="12035"/>
                    <a:pt x="6363" y="11095"/>
                    <a:pt x="4153" y="8885"/>
                  </a:cubicBezTo>
                  <a:cubicBezTo>
                    <a:pt x="2383" y="7115"/>
                    <a:pt x="1631" y="5548"/>
                    <a:pt x="1317" y="4545"/>
                  </a:cubicBezTo>
                  <a:cubicBezTo>
                    <a:pt x="957" y="3448"/>
                    <a:pt x="1035" y="2774"/>
                    <a:pt x="1035" y="2758"/>
                  </a:cubicBezTo>
                  <a:cubicBezTo>
                    <a:pt x="1066" y="2539"/>
                    <a:pt x="1113" y="2320"/>
                    <a:pt x="1207" y="2100"/>
                  </a:cubicBezTo>
                  <a:cubicBezTo>
                    <a:pt x="1286" y="1865"/>
                    <a:pt x="1411" y="1646"/>
                    <a:pt x="1552" y="1458"/>
                  </a:cubicBezTo>
                  <a:lnTo>
                    <a:pt x="1803" y="1207"/>
                  </a:lnTo>
                  <a:cubicBezTo>
                    <a:pt x="1975" y="1035"/>
                    <a:pt x="2195" y="956"/>
                    <a:pt x="2414" y="956"/>
                  </a:cubicBezTo>
                  <a:close/>
                  <a:moveTo>
                    <a:pt x="2414" y="1"/>
                  </a:moveTo>
                  <a:cubicBezTo>
                    <a:pt x="1928" y="1"/>
                    <a:pt x="1474" y="189"/>
                    <a:pt x="1129" y="533"/>
                  </a:cubicBezTo>
                  <a:lnTo>
                    <a:pt x="863" y="815"/>
                  </a:lnTo>
                  <a:cubicBezTo>
                    <a:pt x="847" y="831"/>
                    <a:pt x="831" y="847"/>
                    <a:pt x="831" y="862"/>
                  </a:cubicBezTo>
                  <a:cubicBezTo>
                    <a:pt x="612" y="1129"/>
                    <a:pt x="440" y="1427"/>
                    <a:pt x="314" y="1756"/>
                  </a:cubicBezTo>
                  <a:cubicBezTo>
                    <a:pt x="205" y="2053"/>
                    <a:pt x="126" y="2351"/>
                    <a:pt x="95" y="2649"/>
                  </a:cubicBezTo>
                  <a:cubicBezTo>
                    <a:pt x="79" y="2743"/>
                    <a:pt x="1" y="3573"/>
                    <a:pt x="408" y="4827"/>
                  </a:cubicBezTo>
                  <a:cubicBezTo>
                    <a:pt x="925" y="6441"/>
                    <a:pt x="1960" y="8023"/>
                    <a:pt x="3480" y="9559"/>
                  </a:cubicBezTo>
                  <a:cubicBezTo>
                    <a:pt x="5893" y="11956"/>
                    <a:pt x="7742" y="12991"/>
                    <a:pt x="9700" y="12991"/>
                  </a:cubicBezTo>
                  <a:cubicBezTo>
                    <a:pt x="9920" y="12991"/>
                    <a:pt x="10155" y="12975"/>
                    <a:pt x="10374" y="12944"/>
                  </a:cubicBezTo>
                  <a:cubicBezTo>
                    <a:pt x="10672" y="12912"/>
                    <a:pt x="10970" y="12834"/>
                    <a:pt x="11283" y="12724"/>
                  </a:cubicBezTo>
                  <a:cubicBezTo>
                    <a:pt x="11283" y="12724"/>
                    <a:pt x="11283" y="12724"/>
                    <a:pt x="11283" y="12709"/>
                  </a:cubicBezTo>
                  <a:cubicBezTo>
                    <a:pt x="11612" y="12583"/>
                    <a:pt x="11910" y="12411"/>
                    <a:pt x="12176" y="12207"/>
                  </a:cubicBezTo>
                  <a:cubicBezTo>
                    <a:pt x="12192" y="12191"/>
                    <a:pt x="12208" y="12191"/>
                    <a:pt x="12223" y="12176"/>
                  </a:cubicBezTo>
                  <a:lnTo>
                    <a:pt x="12490" y="11894"/>
                  </a:lnTo>
                  <a:cubicBezTo>
                    <a:pt x="12834" y="11565"/>
                    <a:pt x="13038" y="11110"/>
                    <a:pt x="13038" y="10624"/>
                  </a:cubicBezTo>
                  <a:cubicBezTo>
                    <a:pt x="13038" y="10139"/>
                    <a:pt x="12850" y="9684"/>
                    <a:pt x="12505" y="9340"/>
                  </a:cubicBezTo>
                  <a:lnTo>
                    <a:pt x="11111" y="7945"/>
                  </a:lnTo>
                  <a:cubicBezTo>
                    <a:pt x="10782" y="7616"/>
                    <a:pt x="10327" y="7428"/>
                    <a:pt x="9841" y="7428"/>
                  </a:cubicBezTo>
                  <a:cubicBezTo>
                    <a:pt x="9356" y="7428"/>
                    <a:pt x="8901" y="7616"/>
                    <a:pt x="8572" y="7945"/>
                  </a:cubicBezTo>
                  <a:lnTo>
                    <a:pt x="8494" y="8023"/>
                  </a:lnTo>
                  <a:lnTo>
                    <a:pt x="8118" y="8415"/>
                  </a:lnTo>
                  <a:cubicBezTo>
                    <a:pt x="7569" y="8102"/>
                    <a:pt x="6849" y="7679"/>
                    <a:pt x="6096" y="6942"/>
                  </a:cubicBezTo>
                  <a:cubicBezTo>
                    <a:pt x="5344" y="6174"/>
                    <a:pt x="4906" y="5438"/>
                    <a:pt x="4592" y="4874"/>
                  </a:cubicBezTo>
                  <a:lnTo>
                    <a:pt x="5047" y="4435"/>
                  </a:lnTo>
                  <a:cubicBezTo>
                    <a:pt x="5752" y="3730"/>
                    <a:pt x="5752" y="2586"/>
                    <a:pt x="5047" y="1881"/>
                  </a:cubicBezTo>
                  <a:lnTo>
                    <a:pt x="3699" y="533"/>
                  </a:lnTo>
                  <a:cubicBezTo>
                    <a:pt x="3354" y="189"/>
                    <a:pt x="2900"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8274280" y="1634521"/>
              <a:ext cx="25355" cy="105571"/>
            </a:xfrm>
            <a:custGeom>
              <a:rect b="b" l="l" r="r" t="t"/>
              <a:pathLst>
                <a:path extrusionOk="0" h="3918" w="941">
                  <a:moveTo>
                    <a:pt x="471" y="0"/>
                  </a:moveTo>
                  <a:cubicBezTo>
                    <a:pt x="204" y="0"/>
                    <a:pt x="1" y="220"/>
                    <a:pt x="1" y="471"/>
                  </a:cubicBezTo>
                  <a:lnTo>
                    <a:pt x="1" y="3448"/>
                  </a:lnTo>
                  <a:cubicBezTo>
                    <a:pt x="1" y="3714"/>
                    <a:pt x="204" y="3918"/>
                    <a:pt x="471" y="3918"/>
                  </a:cubicBezTo>
                  <a:cubicBezTo>
                    <a:pt x="737" y="3918"/>
                    <a:pt x="941" y="3714"/>
                    <a:pt x="941" y="3448"/>
                  </a:cubicBezTo>
                  <a:lnTo>
                    <a:pt x="941" y="471"/>
                  </a:lnTo>
                  <a:cubicBezTo>
                    <a:pt x="941" y="220"/>
                    <a:pt x="737" y="0"/>
                    <a:pt x="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8234186" y="1674642"/>
              <a:ext cx="105571" cy="25355"/>
            </a:xfrm>
            <a:custGeom>
              <a:rect b="b" l="l" r="r" t="t"/>
              <a:pathLst>
                <a:path extrusionOk="0" h="941" w="3918">
                  <a:moveTo>
                    <a:pt x="470" y="0"/>
                  </a:moveTo>
                  <a:cubicBezTo>
                    <a:pt x="219" y="0"/>
                    <a:pt x="0" y="204"/>
                    <a:pt x="0" y="470"/>
                  </a:cubicBezTo>
                  <a:cubicBezTo>
                    <a:pt x="0" y="737"/>
                    <a:pt x="219" y="940"/>
                    <a:pt x="470" y="940"/>
                  </a:cubicBezTo>
                  <a:lnTo>
                    <a:pt x="3447" y="940"/>
                  </a:lnTo>
                  <a:cubicBezTo>
                    <a:pt x="3714" y="940"/>
                    <a:pt x="3917" y="737"/>
                    <a:pt x="3917" y="470"/>
                  </a:cubicBezTo>
                  <a:cubicBezTo>
                    <a:pt x="3917" y="204"/>
                    <a:pt x="3714"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8159871" y="1562739"/>
              <a:ext cx="247867" cy="247436"/>
            </a:xfrm>
            <a:custGeom>
              <a:rect b="b" l="l" r="r" t="t"/>
              <a:pathLst>
                <a:path extrusionOk="0" h="9183" w="9199">
                  <a:moveTo>
                    <a:pt x="4607" y="1"/>
                  </a:moveTo>
                  <a:cubicBezTo>
                    <a:pt x="3385" y="1"/>
                    <a:pt x="2241" y="471"/>
                    <a:pt x="1379" y="1317"/>
                  </a:cubicBezTo>
                  <a:cubicBezTo>
                    <a:pt x="517" y="2179"/>
                    <a:pt x="32" y="3307"/>
                    <a:pt x="16" y="4529"/>
                  </a:cubicBezTo>
                  <a:cubicBezTo>
                    <a:pt x="0" y="5250"/>
                    <a:pt x="173" y="5971"/>
                    <a:pt x="486" y="6613"/>
                  </a:cubicBezTo>
                  <a:lnTo>
                    <a:pt x="141" y="7882"/>
                  </a:lnTo>
                  <a:cubicBezTo>
                    <a:pt x="94" y="8086"/>
                    <a:pt x="157" y="8305"/>
                    <a:pt x="298" y="8462"/>
                  </a:cubicBezTo>
                  <a:cubicBezTo>
                    <a:pt x="420" y="8572"/>
                    <a:pt x="580" y="8634"/>
                    <a:pt x="741" y="8634"/>
                  </a:cubicBezTo>
                  <a:cubicBezTo>
                    <a:pt x="787" y="8634"/>
                    <a:pt x="833" y="8629"/>
                    <a:pt x="878" y="8619"/>
                  </a:cubicBezTo>
                  <a:lnTo>
                    <a:pt x="1881" y="8337"/>
                  </a:lnTo>
                  <a:cubicBezTo>
                    <a:pt x="2147" y="8274"/>
                    <a:pt x="2288" y="8023"/>
                    <a:pt x="2225" y="7757"/>
                  </a:cubicBezTo>
                  <a:cubicBezTo>
                    <a:pt x="2159" y="7546"/>
                    <a:pt x="1972" y="7413"/>
                    <a:pt x="1765" y="7413"/>
                  </a:cubicBezTo>
                  <a:cubicBezTo>
                    <a:pt x="1726" y="7413"/>
                    <a:pt x="1686" y="7418"/>
                    <a:pt x="1646" y="7428"/>
                  </a:cubicBezTo>
                  <a:lnTo>
                    <a:pt x="1222" y="7538"/>
                  </a:lnTo>
                  <a:lnTo>
                    <a:pt x="1442" y="6692"/>
                  </a:lnTo>
                  <a:cubicBezTo>
                    <a:pt x="1473" y="6566"/>
                    <a:pt x="1473" y="6441"/>
                    <a:pt x="1410" y="6331"/>
                  </a:cubicBezTo>
                  <a:cubicBezTo>
                    <a:pt x="1113" y="5783"/>
                    <a:pt x="956" y="5172"/>
                    <a:pt x="972" y="4545"/>
                  </a:cubicBezTo>
                  <a:cubicBezTo>
                    <a:pt x="987" y="2555"/>
                    <a:pt x="2633" y="957"/>
                    <a:pt x="4607" y="957"/>
                  </a:cubicBezTo>
                  <a:cubicBezTo>
                    <a:pt x="6613" y="957"/>
                    <a:pt x="8242" y="2586"/>
                    <a:pt x="8242" y="4592"/>
                  </a:cubicBezTo>
                  <a:cubicBezTo>
                    <a:pt x="8242" y="6582"/>
                    <a:pt x="6628" y="8227"/>
                    <a:pt x="4638" y="8243"/>
                  </a:cubicBezTo>
                  <a:cubicBezTo>
                    <a:pt x="4403" y="8243"/>
                    <a:pt x="4153" y="8211"/>
                    <a:pt x="3933" y="8180"/>
                  </a:cubicBezTo>
                  <a:cubicBezTo>
                    <a:pt x="3902" y="8175"/>
                    <a:pt x="3871" y="8172"/>
                    <a:pt x="3840" y="8172"/>
                  </a:cubicBezTo>
                  <a:cubicBezTo>
                    <a:pt x="3614" y="8172"/>
                    <a:pt x="3424" y="8321"/>
                    <a:pt x="3369" y="8556"/>
                  </a:cubicBezTo>
                  <a:cubicBezTo>
                    <a:pt x="3322" y="8807"/>
                    <a:pt x="3495" y="9058"/>
                    <a:pt x="3761" y="9105"/>
                  </a:cubicBezTo>
                  <a:cubicBezTo>
                    <a:pt x="4027" y="9152"/>
                    <a:pt x="4325" y="9183"/>
                    <a:pt x="4607" y="9183"/>
                  </a:cubicBezTo>
                  <a:lnTo>
                    <a:pt x="4638" y="9183"/>
                  </a:lnTo>
                  <a:cubicBezTo>
                    <a:pt x="5861" y="9183"/>
                    <a:pt x="7020" y="8697"/>
                    <a:pt x="7866" y="7835"/>
                  </a:cubicBezTo>
                  <a:cubicBezTo>
                    <a:pt x="8728" y="6974"/>
                    <a:pt x="9198" y="5814"/>
                    <a:pt x="9198" y="4592"/>
                  </a:cubicBezTo>
                  <a:cubicBezTo>
                    <a:pt x="9198" y="2069"/>
                    <a:pt x="7146" y="1"/>
                    <a:pt x="4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9"/>
          <p:cNvGrpSpPr/>
          <p:nvPr/>
        </p:nvGrpSpPr>
        <p:grpSpPr>
          <a:xfrm>
            <a:off x="5562758" y="1618882"/>
            <a:ext cx="779400" cy="797400"/>
            <a:chOff x="5532658" y="1618882"/>
            <a:chExt cx="779400" cy="797400"/>
          </a:xfrm>
        </p:grpSpPr>
        <p:sp>
          <p:nvSpPr>
            <p:cNvPr id="354" name="Google Shape;354;p39"/>
            <p:cNvSpPr/>
            <p:nvPr/>
          </p:nvSpPr>
          <p:spPr>
            <a:xfrm>
              <a:off x="5532658" y="1618882"/>
              <a:ext cx="779400" cy="7974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9"/>
            <p:cNvGrpSpPr/>
            <p:nvPr/>
          </p:nvGrpSpPr>
          <p:grpSpPr>
            <a:xfrm>
              <a:off x="5700902" y="1840859"/>
              <a:ext cx="442922" cy="353438"/>
              <a:chOff x="5700902" y="1840859"/>
              <a:chExt cx="442922" cy="353438"/>
            </a:xfrm>
          </p:grpSpPr>
          <p:sp>
            <p:nvSpPr>
              <p:cNvPr id="356" name="Google Shape;356;p39"/>
              <p:cNvSpPr/>
              <p:nvPr/>
            </p:nvSpPr>
            <p:spPr>
              <a:xfrm>
                <a:off x="5822478" y="1917302"/>
                <a:ext cx="24951" cy="106002"/>
              </a:xfrm>
              <a:custGeom>
                <a:rect b="b" l="l" r="r" t="t"/>
                <a:pathLst>
                  <a:path extrusionOk="0" h="3934" w="926">
                    <a:moveTo>
                      <a:pt x="471" y="0"/>
                    </a:moveTo>
                    <a:cubicBezTo>
                      <a:pt x="205" y="0"/>
                      <a:pt x="1" y="204"/>
                      <a:pt x="1" y="470"/>
                    </a:cubicBezTo>
                    <a:lnTo>
                      <a:pt x="1" y="3463"/>
                    </a:lnTo>
                    <a:cubicBezTo>
                      <a:pt x="1" y="3729"/>
                      <a:pt x="205" y="3933"/>
                      <a:pt x="471" y="3933"/>
                    </a:cubicBezTo>
                    <a:cubicBezTo>
                      <a:pt x="722" y="3933"/>
                      <a:pt x="925" y="3729"/>
                      <a:pt x="925" y="3463"/>
                    </a:cubicBezTo>
                    <a:lnTo>
                      <a:pt x="925" y="470"/>
                    </a:lnTo>
                    <a:cubicBezTo>
                      <a:pt x="925" y="204"/>
                      <a:pt x="722" y="0"/>
                      <a:pt x="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5781953" y="1957827"/>
                <a:ext cx="106002" cy="24924"/>
              </a:xfrm>
              <a:custGeom>
                <a:rect b="b" l="l" r="r" t="t"/>
                <a:pathLst>
                  <a:path extrusionOk="0" h="925" w="3934">
                    <a:moveTo>
                      <a:pt x="471" y="0"/>
                    </a:moveTo>
                    <a:cubicBezTo>
                      <a:pt x="204" y="0"/>
                      <a:pt x="1" y="204"/>
                      <a:pt x="1" y="455"/>
                    </a:cubicBezTo>
                    <a:cubicBezTo>
                      <a:pt x="1" y="721"/>
                      <a:pt x="204" y="925"/>
                      <a:pt x="471" y="925"/>
                    </a:cubicBezTo>
                    <a:lnTo>
                      <a:pt x="3464" y="925"/>
                    </a:lnTo>
                    <a:cubicBezTo>
                      <a:pt x="3730" y="925"/>
                      <a:pt x="3934" y="721"/>
                      <a:pt x="3934" y="455"/>
                    </a:cubicBezTo>
                    <a:cubicBezTo>
                      <a:pt x="3934" y="204"/>
                      <a:pt x="3730" y="0"/>
                      <a:pt x="3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5700902" y="1840859"/>
                <a:ext cx="442922" cy="297284"/>
              </a:xfrm>
              <a:custGeom>
                <a:rect b="b" l="l" r="r" t="t"/>
                <a:pathLst>
                  <a:path extrusionOk="0" h="11033" w="16438">
                    <a:moveTo>
                      <a:pt x="1207" y="1"/>
                    </a:moveTo>
                    <a:cubicBezTo>
                      <a:pt x="548" y="1"/>
                      <a:pt x="0" y="549"/>
                      <a:pt x="0" y="1208"/>
                    </a:cubicBezTo>
                    <a:lnTo>
                      <a:pt x="0" y="9826"/>
                    </a:lnTo>
                    <a:cubicBezTo>
                      <a:pt x="0" y="10484"/>
                      <a:pt x="548" y="11032"/>
                      <a:pt x="1207" y="11032"/>
                    </a:cubicBezTo>
                    <a:lnTo>
                      <a:pt x="15231" y="11032"/>
                    </a:lnTo>
                    <a:cubicBezTo>
                      <a:pt x="15889" y="11032"/>
                      <a:pt x="16437" y="10484"/>
                      <a:pt x="16437" y="9826"/>
                    </a:cubicBezTo>
                    <a:lnTo>
                      <a:pt x="16437" y="6002"/>
                    </a:lnTo>
                    <a:cubicBezTo>
                      <a:pt x="16437" y="5470"/>
                      <a:pt x="16093" y="5000"/>
                      <a:pt x="15576" y="4843"/>
                    </a:cubicBezTo>
                    <a:cubicBezTo>
                      <a:pt x="15532" y="4828"/>
                      <a:pt x="15486" y="4821"/>
                      <a:pt x="15442" y="4821"/>
                    </a:cubicBezTo>
                    <a:cubicBezTo>
                      <a:pt x="15247" y="4821"/>
                      <a:pt x="15059" y="4952"/>
                      <a:pt x="14996" y="5156"/>
                    </a:cubicBezTo>
                    <a:cubicBezTo>
                      <a:pt x="14917" y="5407"/>
                      <a:pt x="15058" y="5658"/>
                      <a:pt x="15309" y="5736"/>
                    </a:cubicBezTo>
                    <a:cubicBezTo>
                      <a:pt x="15419" y="5783"/>
                      <a:pt x="15497" y="5877"/>
                      <a:pt x="15497" y="6002"/>
                    </a:cubicBezTo>
                    <a:lnTo>
                      <a:pt x="15497" y="9826"/>
                    </a:lnTo>
                    <a:cubicBezTo>
                      <a:pt x="15497" y="9967"/>
                      <a:pt x="15372" y="10092"/>
                      <a:pt x="15231" y="10092"/>
                    </a:cubicBezTo>
                    <a:lnTo>
                      <a:pt x="1207" y="10092"/>
                    </a:lnTo>
                    <a:cubicBezTo>
                      <a:pt x="1066" y="10092"/>
                      <a:pt x="940" y="9967"/>
                      <a:pt x="940" y="9826"/>
                    </a:cubicBezTo>
                    <a:lnTo>
                      <a:pt x="940" y="1208"/>
                    </a:lnTo>
                    <a:cubicBezTo>
                      <a:pt x="940" y="1051"/>
                      <a:pt x="1066" y="925"/>
                      <a:pt x="1207" y="925"/>
                    </a:cubicBezTo>
                    <a:lnTo>
                      <a:pt x="9088" y="925"/>
                    </a:lnTo>
                    <a:cubicBezTo>
                      <a:pt x="9245" y="925"/>
                      <a:pt x="9370" y="1051"/>
                      <a:pt x="9370" y="1208"/>
                    </a:cubicBezTo>
                    <a:cubicBezTo>
                      <a:pt x="9370" y="1474"/>
                      <a:pt x="9590" y="1678"/>
                      <a:pt x="9840" y="1678"/>
                    </a:cubicBezTo>
                    <a:cubicBezTo>
                      <a:pt x="10091" y="1678"/>
                      <a:pt x="10311" y="1474"/>
                      <a:pt x="10311" y="1208"/>
                    </a:cubicBezTo>
                    <a:cubicBezTo>
                      <a:pt x="10311" y="549"/>
                      <a:pt x="9762" y="1"/>
                      <a:pt x="9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5966041" y="1873381"/>
                <a:ext cx="151188" cy="110232"/>
              </a:xfrm>
              <a:custGeom>
                <a:rect b="b" l="l" r="r" t="t"/>
                <a:pathLst>
                  <a:path extrusionOk="0" h="4091" w="5611">
                    <a:moveTo>
                      <a:pt x="0" y="1"/>
                    </a:moveTo>
                    <a:lnTo>
                      <a:pt x="0" y="3275"/>
                    </a:lnTo>
                    <a:cubicBezTo>
                      <a:pt x="0" y="3698"/>
                      <a:pt x="345" y="4059"/>
                      <a:pt x="784" y="4059"/>
                    </a:cubicBezTo>
                    <a:lnTo>
                      <a:pt x="5391" y="4059"/>
                    </a:lnTo>
                    <a:cubicBezTo>
                      <a:pt x="5469" y="4059"/>
                      <a:pt x="5532" y="4059"/>
                      <a:pt x="5610" y="4090"/>
                    </a:cubicBezTo>
                    <a:lnTo>
                      <a:pt x="4278" y="1238"/>
                    </a:lnTo>
                    <a:cubicBezTo>
                      <a:pt x="3981" y="486"/>
                      <a:pt x="3291" y="1"/>
                      <a:pt x="2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5953377" y="1860717"/>
                <a:ext cx="176086" cy="135560"/>
              </a:xfrm>
              <a:custGeom>
                <a:rect b="b" l="l" r="r" t="t"/>
                <a:pathLst>
                  <a:path extrusionOk="0" h="5031" w="6535">
                    <a:moveTo>
                      <a:pt x="3009" y="941"/>
                    </a:moveTo>
                    <a:cubicBezTo>
                      <a:pt x="3573" y="941"/>
                      <a:pt x="4090" y="1301"/>
                      <a:pt x="4325" y="1881"/>
                    </a:cubicBezTo>
                    <a:cubicBezTo>
                      <a:pt x="4325" y="1881"/>
                      <a:pt x="4325" y="1896"/>
                      <a:pt x="4325" y="1896"/>
                    </a:cubicBezTo>
                    <a:lnTo>
                      <a:pt x="5328" y="4059"/>
                    </a:lnTo>
                    <a:lnTo>
                      <a:pt x="1254" y="4059"/>
                    </a:lnTo>
                    <a:cubicBezTo>
                      <a:pt x="1082" y="4059"/>
                      <a:pt x="941" y="3918"/>
                      <a:pt x="941" y="3745"/>
                    </a:cubicBezTo>
                    <a:lnTo>
                      <a:pt x="941" y="941"/>
                    </a:lnTo>
                    <a:close/>
                    <a:moveTo>
                      <a:pt x="470" y="0"/>
                    </a:moveTo>
                    <a:cubicBezTo>
                      <a:pt x="220" y="0"/>
                      <a:pt x="0" y="220"/>
                      <a:pt x="0" y="471"/>
                    </a:cubicBezTo>
                    <a:lnTo>
                      <a:pt x="0" y="3745"/>
                    </a:lnTo>
                    <a:cubicBezTo>
                      <a:pt x="0" y="4435"/>
                      <a:pt x="564" y="4983"/>
                      <a:pt x="1254" y="4983"/>
                    </a:cubicBezTo>
                    <a:lnTo>
                      <a:pt x="5861" y="4983"/>
                    </a:lnTo>
                    <a:cubicBezTo>
                      <a:pt x="5876" y="4983"/>
                      <a:pt x="5908" y="4999"/>
                      <a:pt x="5939" y="4999"/>
                    </a:cubicBezTo>
                    <a:cubicBezTo>
                      <a:pt x="5986" y="5015"/>
                      <a:pt x="6033" y="5030"/>
                      <a:pt x="6080" y="5030"/>
                    </a:cubicBezTo>
                    <a:cubicBezTo>
                      <a:pt x="6331" y="5015"/>
                      <a:pt x="6535" y="4811"/>
                      <a:pt x="6535" y="4560"/>
                    </a:cubicBezTo>
                    <a:cubicBezTo>
                      <a:pt x="6535" y="4482"/>
                      <a:pt x="6519" y="4404"/>
                      <a:pt x="6488" y="4325"/>
                    </a:cubicBezTo>
                    <a:lnTo>
                      <a:pt x="5187" y="1520"/>
                    </a:lnTo>
                    <a:cubicBezTo>
                      <a:pt x="4811" y="596"/>
                      <a:pt x="3965"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5766325" y="2072667"/>
                <a:ext cx="108534" cy="108966"/>
              </a:xfrm>
              <a:custGeom>
                <a:rect b="b" l="l" r="r" t="t"/>
                <a:pathLst>
                  <a:path extrusionOk="0" h="4044" w="4028">
                    <a:moveTo>
                      <a:pt x="2006" y="0"/>
                    </a:moveTo>
                    <a:cubicBezTo>
                      <a:pt x="894" y="0"/>
                      <a:pt x="1" y="909"/>
                      <a:pt x="1" y="2022"/>
                    </a:cubicBezTo>
                    <a:cubicBezTo>
                      <a:pt x="1" y="3134"/>
                      <a:pt x="894" y="4043"/>
                      <a:pt x="2006" y="4043"/>
                    </a:cubicBezTo>
                    <a:cubicBezTo>
                      <a:pt x="3135" y="4043"/>
                      <a:pt x="4028" y="3134"/>
                      <a:pt x="4028" y="2022"/>
                    </a:cubicBezTo>
                    <a:cubicBezTo>
                      <a:pt x="4028" y="909"/>
                      <a:pt x="3135" y="0"/>
                      <a:pt x="2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5753660" y="2060002"/>
                <a:ext cx="133863" cy="134294"/>
              </a:xfrm>
              <a:custGeom>
                <a:rect b="b" l="l" r="r" t="t"/>
                <a:pathLst>
                  <a:path extrusionOk="0" h="4984" w="4968">
                    <a:moveTo>
                      <a:pt x="2476" y="941"/>
                    </a:moveTo>
                    <a:cubicBezTo>
                      <a:pt x="3338" y="941"/>
                      <a:pt x="4028" y="1630"/>
                      <a:pt x="4028" y="2492"/>
                    </a:cubicBezTo>
                    <a:cubicBezTo>
                      <a:pt x="4028" y="3354"/>
                      <a:pt x="3338" y="4043"/>
                      <a:pt x="2476" y="4043"/>
                    </a:cubicBezTo>
                    <a:cubicBezTo>
                      <a:pt x="1630" y="4043"/>
                      <a:pt x="925" y="3354"/>
                      <a:pt x="925" y="2492"/>
                    </a:cubicBezTo>
                    <a:cubicBezTo>
                      <a:pt x="925" y="1630"/>
                      <a:pt x="1630" y="941"/>
                      <a:pt x="2476" y="941"/>
                    </a:cubicBezTo>
                    <a:close/>
                    <a:moveTo>
                      <a:pt x="2476" y="0"/>
                    </a:moveTo>
                    <a:cubicBezTo>
                      <a:pt x="1113" y="0"/>
                      <a:pt x="1" y="1113"/>
                      <a:pt x="1" y="2492"/>
                    </a:cubicBezTo>
                    <a:cubicBezTo>
                      <a:pt x="1" y="3855"/>
                      <a:pt x="1113" y="4983"/>
                      <a:pt x="2476" y="4983"/>
                    </a:cubicBezTo>
                    <a:cubicBezTo>
                      <a:pt x="3855" y="4983"/>
                      <a:pt x="4968" y="3855"/>
                      <a:pt x="4968" y="2492"/>
                    </a:cubicBezTo>
                    <a:cubicBezTo>
                      <a:pt x="4968" y="1113"/>
                      <a:pt x="3855" y="0"/>
                      <a:pt x="2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5969840" y="2072667"/>
                <a:ext cx="108534" cy="108966"/>
              </a:xfrm>
              <a:custGeom>
                <a:rect b="b" l="l" r="r" t="t"/>
                <a:pathLst>
                  <a:path extrusionOk="0" h="4044" w="4028">
                    <a:moveTo>
                      <a:pt x="2022" y="0"/>
                    </a:moveTo>
                    <a:cubicBezTo>
                      <a:pt x="894" y="0"/>
                      <a:pt x="1" y="909"/>
                      <a:pt x="1" y="2022"/>
                    </a:cubicBezTo>
                    <a:cubicBezTo>
                      <a:pt x="1" y="3134"/>
                      <a:pt x="894" y="4043"/>
                      <a:pt x="2022" y="4043"/>
                    </a:cubicBezTo>
                    <a:cubicBezTo>
                      <a:pt x="3134" y="4043"/>
                      <a:pt x="4028" y="3134"/>
                      <a:pt x="4028" y="2022"/>
                    </a:cubicBezTo>
                    <a:cubicBezTo>
                      <a:pt x="4028" y="909"/>
                      <a:pt x="3134" y="0"/>
                      <a:pt x="2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5957176" y="2060002"/>
                <a:ext cx="133863" cy="134294"/>
              </a:xfrm>
              <a:custGeom>
                <a:rect b="b" l="l" r="r" t="t"/>
                <a:pathLst>
                  <a:path extrusionOk="0" h="4984" w="4968">
                    <a:moveTo>
                      <a:pt x="2492" y="941"/>
                    </a:moveTo>
                    <a:cubicBezTo>
                      <a:pt x="3338" y="941"/>
                      <a:pt x="4043" y="1630"/>
                      <a:pt x="4043" y="2492"/>
                    </a:cubicBezTo>
                    <a:cubicBezTo>
                      <a:pt x="4043" y="3354"/>
                      <a:pt x="3338" y="4043"/>
                      <a:pt x="2492" y="4043"/>
                    </a:cubicBezTo>
                    <a:cubicBezTo>
                      <a:pt x="1630" y="4043"/>
                      <a:pt x="941" y="3354"/>
                      <a:pt x="941" y="2492"/>
                    </a:cubicBezTo>
                    <a:cubicBezTo>
                      <a:pt x="941" y="1630"/>
                      <a:pt x="1630" y="941"/>
                      <a:pt x="2492" y="941"/>
                    </a:cubicBezTo>
                    <a:close/>
                    <a:moveTo>
                      <a:pt x="2492" y="0"/>
                    </a:moveTo>
                    <a:cubicBezTo>
                      <a:pt x="1113" y="0"/>
                      <a:pt x="0" y="1113"/>
                      <a:pt x="0" y="2492"/>
                    </a:cubicBezTo>
                    <a:cubicBezTo>
                      <a:pt x="0" y="3855"/>
                      <a:pt x="1113" y="4983"/>
                      <a:pt x="2492" y="4983"/>
                    </a:cubicBezTo>
                    <a:cubicBezTo>
                      <a:pt x="3855" y="4983"/>
                      <a:pt x="4968" y="3855"/>
                      <a:pt x="4968" y="2492"/>
                    </a:cubicBezTo>
                    <a:cubicBezTo>
                      <a:pt x="4968" y="1113"/>
                      <a:pt x="3855" y="0"/>
                      <a:pt x="2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65" name="Google Shape;365;p39"/>
          <p:cNvCxnSpPr>
            <a:stCxn id="337" idx="7"/>
            <a:endCxn id="366" idx="2"/>
          </p:cNvCxnSpPr>
          <p:nvPr/>
        </p:nvCxnSpPr>
        <p:spPr>
          <a:xfrm rot="-5400000">
            <a:off x="3493964" y="2780546"/>
            <a:ext cx="550500" cy="658800"/>
          </a:xfrm>
          <a:prstGeom prst="curvedConnector2">
            <a:avLst/>
          </a:prstGeom>
          <a:noFill/>
          <a:ln cap="flat" cmpd="sng" w="19050">
            <a:solidFill>
              <a:schemeClr val="dk2"/>
            </a:solidFill>
            <a:prstDash val="solid"/>
            <a:round/>
            <a:headEnd len="med" w="med" type="none"/>
            <a:tailEnd len="med" w="med" type="oval"/>
          </a:ln>
        </p:spPr>
      </p:cxnSp>
      <p:sp>
        <p:nvSpPr>
          <p:cNvPr id="367" name="Google Shape;367;p39"/>
          <p:cNvSpPr txBox="1"/>
          <p:nvPr>
            <p:ph idx="4294967295" type="subTitle"/>
          </p:nvPr>
        </p:nvSpPr>
        <p:spPr>
          <a:xfrm>
            <a:off x="266350" y="1839450"/>
            <a:ext cx="2388900" cy="874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dk1"/>
                </a:solidFill>
              </a:rPr>
              <a:t>Reduce information congestion</a:t>
            </a:r>
            <a:endParaRPr sz="1800">
              <a:solidFill>
                <a:schemeClr val="dk1"/>
              </a:solidFill>
            </a:endParaRPr>
          </a:p>
        </p:txBody>
      </p:sp>
      <p:sp>
        <p:nvSpPr>
          <p:cNvPr id="368" name="Google Shape;368;p39"/>
          <p:cNvSpPr txBox="1"/>
          <p:nvPr>
            <p:ph idx="4294967295" type="subTitle"/>
          </p:nvPr>
        </p:nvSpPr>
        <p:spPr>
          <a:xfrm>
            <a:off x="6488750" y="1797275"/>
            <a:ext cx="2732700" cy="114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Orient the organization towards business goals</a:t>
            </a:r>
            <a:endParaRPr sz="1800">
              <a:solidFill>
                <a:schemeClr val="dk1"/>
              </a:solidFill>
            </a:endParaRPr>
          </a:p>
        </p:txBody>
      </p:sp>
      <p:cxnSp>
        <p:nvCxnSpPr>
          <p:cNvPr id="369" name="Google Shape;369;p39"/>
          <p:cNvCxnSpPr>
            <a:stCxn id="326" idx="0"/>
            <a:endCxn id="354" idx="5"/>
          </p:cNvCxnSpPr>
          <p:nvPr/>
        </p:nvCxnSpPr>
        <p:spPr>
          <a:xfrm rot="-5400000">
            <a:off x="5607746" y="2644107"/>
            <a:ext cx="965100" cy="275700"/>
          </a:xfrm>
          <a:prstGeom prst="curvedConnector3">
            <a:avLst>
              <a:gd fmla="val 43945" name="adj1"/>
            </a:avLst>
          </a:prstGeom>
          <a:noFill/>
          <a:ln cap="flat" cmpd="sng" w="19050">
            <a:solidFill>
              <a:schemeClr val="dk2"/>
            </a:solidFill>
            <a:prstDash val="solid"/>
            <a:round/>
            <a:headEnd len="med" w="med" type="oval"/>
            <a:tailEnd len="med" w="med" type="none"/>
          </a:ln>
        </p:spPr>
      </p:cxnSp>
      <p:sp>
        <p:nvSpPr>
          <p:cNvPr id="370" name="Google Shape;370;p39"/>
          <p:cNvSpPr txBox="1"/>
          <p:nvPr>
            <p:ph idx="4294967295" type="subTitle"/>
          </p:nvPr>
        </p:nvSpPr>
        <p:spPr>
          <a:xfrm>
            <a:off x="6488759" y="3320777"/>
            <a:ext cx="1949100" cy="69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Make data executable</a:t>
            </a:r>
            <a:endParaRPr sz="1800">
              <a:solidFill>
                <a:schemeClr val="dk1"/>
              </a:solidFill>
            </a:endParaRPr>
          </a:p>
        </p:txBody>
      </p:sp>
      <p:sp>
        <p:nvSpPr>
          <p:cNvPr id="371" name="Google Shape;371;p39"/>
          <p:cNvSpPr txBox="1"/>
          <p:nvPr>
            <p:ph idx="4294967295" type="subTitle"/>
          </p:nvPr>
        </p:nvSpPr>
        <p:spPr>
          <a:xfrm>
            <a:off x="705632" y="3502796"/>
            <a:ext cx="1949100" cy="69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dk1"/>
                </a:solidFill>
              </a:rPr>
              <a:t>Decisions are taken more quickly</a:t>
            </a:r>
            <a:endParaRPr sz="1800">
              <a:solidFill>
                <a:schemeClr val="dk1"/>
              </a:solidFill>
            </a:endParaRPr>
          </a:p>
        </p:txBody>
      </p:sp>
      <p:cxnSp>
        <p:nvCxnSpPr>
          <p:cNvPr id="372" name="Google Shape;372;p39"/>
          <p:cNvCxnSpPr>
            <a:stCxn id="354" idx="2"/>
            <a:endCxn id="335" idx="7"/>
          </p:cNvCxnSpPr>
          <p:nvPr/>
        </p:nvCxnSpPr>
        <p:spPr>
          <a:xfrm rot="10800000">
            <a:off x="3439958" y="1712182"/>
            <a:ext cx="2122800" cy="305400"/>
          </a:xfrm>
          <a:prstGeom prst="curvedConnector4">
            <a:avLst>
              <a:gd fmla="val 53789" name="adj1"/>
              <a:gd fmla="val 121114" name="adj2"/>
            </a:avLst>
          </a:prstGeom>
          <a:noFill/>
          <a:ln cap="flat" cmpd="sng" w="19050">
            <a:solidFill>
              <a:schemeClr val="dk2"/>
            </a:solidFill>
            <a:prstDash val="solid"/>
            <a:round/>
            <a:headEnd len="med" w="med" type="oval"/>
            <a:tailEnd len="med" w="med" type="none"/>
          </a:ln>
        </p:spPr>
      </p:cxnSp>
      <p:grpSp>
        <p:nvGrpSpPr>
          <p:cNvPr id="373" name="Google Shape;373;p39"/>
          <p:cNvGrpSpPr/>
          <p:nvPr/>
        </p:nvGrpSpPr>
        <p:grpSpPr>
          <a:xfrm>
            <a:off x="4098738" y="2350582"/>
            <a:ext cx="946500" cy="968100"/>
            <a:chOff x="4098738" y="2350582"/>
            <a:chExt cx="946500" cy="968100"/>
          </a:xfrm>
        </p:grpSpPr>
        <p:sp>
          <p:nvSpPr>
            <p:cNvPr id="366" name="Google Shape;366;p39"/>
            <p:cNvSpPr/>
            <p:nvPr/>
          </p:nvSpPr>
          <p:spPr>
            <a:xfrm>
              <a:off x="4098738" y="2350582"/>
              <a:ext cx="946500" cy="968100"/>
            </a:xfrm>
            <a:prstGeom prst="ellipse">
              <a:avLst/>
            </a:prstGeom>
            <a:noFill/>
            <a:ln cap="flat" cmpd="sng" w="76200">
              <a:solidFill>
                <a:srgbClr val="8AB6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413320" y="2617719"/>
              <a:ext cx="317367" cy="433820"/>
              <a:chOff x="5611790" y="3512533"/>
              <a:chExt cx="323448" cy="442087"/>
            </a:xfrm>
          </p:grpSpPr>
          <p:sp>
            <p:nvSpPr>
              <p:cNvPr id="375" name="Google Shape;375;p39"/>
              <p:cNvSpPr/>
              <p:nvPr/>
            </p:nvSpPr>
            <p:spPr>
              <a:xfrm>
                <a:off x="5611790" y="3512533"/>
                <a:ext cx="323448" cy="442087"/>
              </a:xfrm>
              <a:custGeom>
                <a:rect b="b" l="l" r="r" t="t"/>
                <a:pathLst>
                  <a:path extrusionOk="0" h="16407" w="12004">
                    <a:moveTo>
                      <a:pt x="6002" y="0"/>
                    </a:moveTo>
                    <a:cubicBezTo>
                      <a:pt x="4372" y="0"/>
                      <a:pt x="2868" y="627"/>
                      <a:pt x="1755" y="1739"/>
                    </a:cubicBezTo>
                    <a:cubicBezTo>
                      <a:pt x="627" y="2868"/>
                      <a:pt x="0" y="4466"/>
                      <a:pt x="0" y="6221"/>
                    </a:cubicBezTo>
                    <a:cubicBezTo>
                      <a:pt x="0" y="10201"/>
                      <a:pt x="4153" y="14839"/>
                      <a:pt x="5438" y="16155"/>
                    </a:cubicBezTo>
                    <a:cubicBezTo>
                      <a:pt x="5579" y="16312"/>
                      <a:pt x="5783" y="16406"/>
                      <a:pt x="6002" y="16406"/>
                    </a:cubicBezTo>
                    <a:cubicBezTo>
                      <a:pt x="6221" y="16406"/>
                      <a:pt x="6425" y="16312"/>
                      <a:pt x="6566" y="16171"/>
                    </a:cubicBezTo>
                    <a:cubicBezTo>
                      <a:pt x="6801" y="15920"/>
                      <a:pt x="7177" y="15529"/>
                      <a:pt x="7616" y="15027"/>
                    </a:cubicBezTo>
                    <a:cubicBezTo>
                      <a:pt x="7788" y="14839"/>
                      <a:pt x="7757" y="14557"/>
                      <a:pt x="7569" y="14385"/>
                    </a:cubicBezTo>
                    <a:cubicBezTo>
                      <a:pt x="7483" y="14313"/>
                      <a:pt x="7378" y="14278"/>
                      <a:pt x="7275" y="14278"/>
                    </a:cubicBezTo>
                    <a:cubicBezTo>
                      <a:pt x="7150" y="14278"/>
                      <a:pt x="7028" y="14329"/>
                      <a:pt x="6942" y="14432"/>
                    </a:cubicBezTo>
                    <a:cubicBezTo>
                      <a:pt x="6566" y="14870"/>
                      <a:pt x="6237" y="15215"/>
                      <a:pt x="6002" y="15450"/>
                    </a:cubicBezTo>
                    <a:cubicBezTo>
                      <a:pt x="4983" y="14385"/>
                      <a:pt x="909" y="9856"/>
                      <a:pt x="909" y="6221"/>
                    </a:cubicBezTo>
                    <a:cubicBezTo>
                      <a:pt x="909" y="3150"/>
                      <a:pt x="3056" y="909"/>
                      <a:pt x="6002" y="909"/>
                    </a:cubicBezTo>
                    <a:cubicBezTo>
                      <a:pt x="8963" y="909"/>
                      <a:pt x="11110" y="3150"/>
                      <a:pt x="11110" y="6221"/>
                    </a:cubicBezTo>
                    <a:cubicBezTo>
                      <a:pt x="11110" y="8493"/>
                      <a:pt x="9559" y="11047"/>
                      <a:pt x="8274" y="12786"/>
                    </a:cubicBezTo>
                    <a:cubicBezTo>
                      <a:pt x="8117" y="12990"/>
                      <a:pt x="8164" y="13272"/>
                      <a:pt x="8352" y="13413"/>
                    </a:cubicBezTo>
                    <a:cubicBezTo>
                      <a:pt x="8435" y="13476"/>
                      <a:pt x="8529" y="13506"/>
                      <a:pt x="8624" y="13506"/>
                    </a:cubicBezTo>
                    <a:cubicBezTo>
                      <a:pt x="8763" y="13506"/>
                      <a:pt x="8901" y="13441"/>
                      <a:pt x="8995" y="13319"/>
                    </a:cubicBezTo>
                    <a:cubicBezTo>
                      <a:pt x="10985" y="10640"/>
                      <a:pt x="12003" y="8242"/>
                      <a:pt x="12003" y="6221"/>
                    </a:cubicBezTo>
                    <a:cubicBezTo>
                      <a:pt x="12003" y="4466"/>
                      <a:pt x="11377" y="2868"/>
                      <a:pt x="10248" y="1739"/>
                    </a:cubicBezTo>
                    <a:cubicBezTo>
                      <a:pt x="9136" y="627"/>
                      <a:pt x="7632" y="0"/>
                      <a:pt x="60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5675111" y="3579653"/>
                <a:ext cx="196779" cy="197210"/>
              </a:xfrm>
              <a:custGeom>
                <a:rect b="b" l="l" r="r" t="t"/>
                <a:pathLst>
                  <a:path extrusionOk="0" h="7319" w="7303">
                    <a:moveTo>
                      <a:pt x="3652" y="1"/>
                    </a:moveTo>
                    <a:cubicBezTo>
                      <a:pt x="1631" y="1"/>
                      <a:pt x="1" y="1646"/>
                      <a:pt x="1" y="3667"/>
                    </a:cubicBezTo>
                    <a:cubicBezTo>
                      <a:pt x="1" y="5689"/>
                      <a:pt x="1631" y="7318"/>
                      <a:pt x="3652" y="7318"/>
                    </a:cubicBezTo>
                    <a:cubicBezTo>
                      <a:pt x="5673" y="7318"/>
                      <a:pt x="7303" y="5689"/>
                      <a:pt x="7303" y="3667"/>
                    </a:cubicBezTo>
                    <a:cubicBezTo>
                      <a:pt x="7303" y="1646"/>
                      <a:pt x="5673" y="1"/>
                      <a:pt x="3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5662878" y="3567825"/>
                <a:ext cx="221272" cy="221272"/>
              </a:xfrm>
              <a:custGeom>
                <a:rect b="b" l="l" r="r" t="t"/>
                <a:pathLst>
                  <a:path extrusionOk="0" h="8212" w="8212">
                    <a:moveTo>
                      <a:pt x="4106" y="894"/>
                    </a:moveTo>
                    <a:cubicBezTo>
                      <a:pt x="5877" y="894"/>
                      <a:pt x="7318" y="2336"/>
                      <a:pt x="7318" y="4106"/>
                    </a:cubicBezTo>
                    <a:cubicBezTo>
                      <a:pt x="7318" y="5877"/>
                      <a:pt x="5877" y="7303"/>
                      <a:pt x="4106" y="7303"/>
                    </a:cubicBezTo>
                    <a:cubicBezTo>
                      <a:pt x="2335" y="7303"/>
                      <a:pt x="894" y="5877"/>
                      <a:pt x="894" y="4106"/>
                    </a:cubicBezTo>
                    <a:cubicBezTo>
                      <a:pt x="894" y="2336"/>
                      <a:pt x="2335" y="894"/>
                      <a:pt x="4106" y="894"/>
                    </a:cubicBezTo>
                    <a:close/>
                    <a:moveTo>
                      <a:pt x="4106" y="1"/>
                    </a:moveTo>
                    <a:cubicBezTo>
                      <a:pt x="1849" y="1"/>
                      <a:pt x="0" y="1834"/>
                      <a:pt x="0" y="4106"/>
                    </a:cubicBezTo>
                    <a:cubicBezTo>
                      <a:pt x="0" y="6363"/>
                      <a:pt x="1849" y="8212"/>
                      <a:pt x="4106" y="8212"/>
                    </a:cubicBezTo>
                    <a:cubicBezTo>
                      <a:pt x="6378" y="8212"/>
                      <a:pt x="8211" y="6363"/>
                      <a:pt x="8211" y="4106"/>
                    </a:cubicBezTo>
                    <a:cubicBezTo>
                      <a:pt x="8211" y="1834"/>
                      <a:pt x="6378" y="1"/>
                      <a:pt x="4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5761254" y="3624409"/>
                <a:ext cx="24520" cy="107699"/>
              </a:xfrm>
              <a:custGeom>
                <a:rect b="b" l="l" r="r" t="t"/>
                <a:pathLst>
                  <a:path extrusionOk="0" h="3997" w="910">
                    <a:moveTo>
                      <a:pt x="455" y="1"/>
                    </a:moveTo>
                    <a:cubicBezTo>
                      <a:pt x="204" y="1"/>
                      <a:pt x="0" y="204"/>
                      <a:pt x="0" y="455"/>
                    </a:cubicBezTo>
                    <a:lnTo>
                      <a:pt x="0" y="3542"/>
                    </a:lnTo>
                    <a:cubicBezTo>
                      <a:pt x="0" y="3793"/>
                      <a:pt x="204" y="3996"/>
                      <a:pt x="455" y="3996"/>
                    </a:cubicBezTo>
                    <a:cubicBezTo>
                      <a:pt x="706" y="3996"/>
                      <a:pt x="909" y="3793"/>
                      <a:pt x="909" y="3542"/>
                    </a:cubicBezTo>
                    <a:lnTo>
                      <a:pt x="909" y="455"/>
                    </a:lnTo>
                    <a:cubicBezTo>
                      <a:pt x="909" y="204"/>
                      <a:pt x="706" y="1"/>
                      <a:pt x="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5719867" y="3666201"/>
                <a:ext cx="107268" cy="24089"/>
              </a:xfrm>
              <a:custGeom>
                <a:rect b="b" l="l" r="r" t="t"/>
                <a:pathLst>
                  <a:path extrusionOk="0" h="894" w="3981">
                    <a:moveTo>
                      <a:pt x="440" y="1"/>
                    </a:moveTo>
                    <a:cubicBezTo>
                      <a:pt x="205" y="1"/>
                      <a:pt x="1" y="205"/>
                      <a:pt x="1" y="455"/>
                    </a:cubicBezTo>
                    <a:cubicBezTo>
                      <a:pt x="1" y="706"/>
                      <a:pt x="205" y="894"/>
                      <a:pt x="440" y="894"/>
                    </a:cubicBezTo>
                    <a:lnTo>
                      <a:pt x="3542" y="894"/>
                    </a:lnTo>
                    <a:cubicBezTo>
                      <a:pt x="3793" y="894"/>
                      <a:pt x="3981" y="706"/>
                      <a:pt x="3981" y="455"/>
                    </a:cubicBezTo>
                    <a:cubicBezTo>
                      <a:pt x="3981" y="205"/>
                      <a:pt x="3793" y="1"/>
                      <a:pt x="3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80" name="Google Shape;380;p39"/>
          <p:cNvCxnSpPr>
            <a:stCxn id="337" idx="5"/>
            <a:endCxn id="326" idx="2"/>
          </p:cNvCxnSpPr>
          <p:nvPr/>
        </p:nvCxnSpPr>
        <p:spPr>
          <a:xfrm rot="-5400000">
            <a:off x="4358264" y="2744693"/>
            <a:ext cx="285900" cy="2122800"/>
          </a:xfrm>
          <a:prstGeom prst="curvedConnector4">
            <a:avLst>
              <a:gd fmla="val -17264" name="adj1"/>
              <a:gd fmla="val 60389" name="adj2"/>
            </a:avLst>
          </a:prstGeom>
          <a:noFill/>
          <a:ln cap="flat" cmpd="sng" w="19050">
            <a:solidFill>
              <a:schemeClr val="dk2"/>
            </a:solidFill>
            <a:prstDash val="solid"/>
            <a:round/>
            <a:headEnd len="med" w="med" type="oval"/>
            <a:tailEnd len="med" w="med" type="none"/>
          </a:ln>
        </p:spPr>
      </p:cxnSp>
      <p:sp>
        <p:nvSpPr>
          <p:cNvPr id="381" name="Google Shape;381;p39"/>
          <p:cNvSpPr txBox="1"/>
          <p:nvPr>
            <p:ph idx="4294967295" type="subTitle"/>
          </p:nvPr>
        </p:nvSpPr>
        <p:spPr>
          <a:xfrm>
            <a:off x="3532575" y="4001950"/>
            <a:ext cx="2058000" cy="69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dk1"/>
                </a:solidFill>
              </a:rPr>
              <a:t>Better decision-making</a:t>
            </a:r>
            <a:endParaRPr sz="1800">
              <a:solidFill>
                <a:schemeClr val="dk1"/>
              </a:solidFill>
            </a:endParaRPr>
          </a:p>
        </p:txBody>
      </p:sp>
      <p:sp>
        <p:nvSpPr>
          <p:cNvPr id="382" name="Google Shape;382;p39"/>
          <p:cNvSpPr txBox="1"/>
          <p:nvPr>
            <p:ph idx="4294967295" type="subTitle"/>
          </p:nvPr>
        </p:nvSpPr>
        <p:spPr>
          <a:xfrm>
            <a:off x="3472226" y="974600"/>
            <a:ext cx="2058000" cy="692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dk1"/>
                </a:solidFill>
              </a:rPr>
              <a:t>Cut labour costs</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entre de soins de santé de style simple by Slidesgo ">
  <a:themeElements>
    <a:clrScheme name="Simple Light">
      <a:dk1>
        <a:srgbClr val="2D527C"/>
      </a:dk1>
      <a:lt1>
        <a:srgbClr val="FFFFFF"/>
      </a:lt1>
      <a:dk2>
        <a:srgbClr val="8AB6D6"/>
      </a:dk2>
      <a:lt2>
        <a:srgbClr val="FFFFFF"/>
      </a:lt2>
      <a:accent1>
        <a:srgbClr val="FFFFFF"/>
      </a:accent1>
      <a:accent2>
        <a:srgbClr val="FFFFFF"/>
      </a:accent2>
      <a:accent3>
        <a:srgbClr val="FFFFFF"/>
      </a:accent3>
      <a:accent4>
        <a:srgbClr val="FFFFFF"/>
      </a:accent4>
      <a:accent5>
        <a:srgbClr val="FFFFFF"/>
      </a:accent5>
      <a:accent6>
        <a:srgbClr val="FFFFFF"/>
      </a:accent6>
      <a:hlink>
        <a:srgbClr val="2D52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